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86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Faith Is The Victory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622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8355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H. Yates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Ira D. Sankey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4">
            <a:extLst>
              <a:ext uri="{FF2B5EF4-FFF2-40B4-BE49-F238E27FC236}">
                <a16:creationId xmlns:a16="http://schemas.microsoft.com/office/drawing/2014/main" id="{C1786901-299F-EA4B-1964-FB1CA9800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519919-6852-200E-AB45-96DF178EF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040645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164B9-E02F-DB80-BA0A-AEC1541D6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EA542A-047A-B998-77F7-AC70CAE3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423950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3o4001">
            <a:extLst>
              <a:ext uri="{FF2B5EF4-FFF2-40B4-BE49-F238E27FC236}">
                <a16:creationId xmlns:a16="http://schemas.microsoft.com/office/drawing/2014/main" id="{E72777DB-3B25-0841-1642-C5E2C0E4D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D3F44F-4FEB-5B31-A73A-A8E2F2C9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19041353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3o4002">
            <a:extLst>
              <a:ext uri="{FF2B5EF4-FFF2-40B4-BE49-F238E27FC236}">
                <a16:creationId xmlns:a16="http://schemas.microsoft.com/office/drawing/2014/main" id="{FA3C3578-60F1-B4A0-9F00-9464BD3D2A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6BF5B0B-E2AE-04CD-5366-5B25FDB1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768235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3o4003">
            <a:extLst>
              <a:ext uri="{FF2B5EF4-FFF2-40B4-BE49-F238E27FC236}">
                <a16:creationId xmlns:a16="http://schemas.microsoft.com/office/drawing/2014/main" id="{12049336-828D-8F37-D74A-A73BB5E6E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E6D3C1-171A-0FD3-C2D2-ED805805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100001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3o4004">
            <a:extLst>
              <a:ext uri="{FF2B5EF4-FFF2-40B4-BE49-F238E27FC236}">
                <a16:creationId xmlns:a16="http://schemas.microsoft.com/office/drawing/2014/main" id="{0004422E-F1A9-8F5F-53B3-89B3B717A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80848B-23BB-E1A7-5F49-FCEB8422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0115594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164B9-E02F-DB80-BA0A-AEC1541D6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1C786B-5241-40FD-1855-5978A962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899638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1">
            <a:extLst>
              <a:ext uri="{FF2B5EF4-FFF2-40B4-BE49-F238E27FC236}">
                <a16:creationId xmlns:a16="http://schemas.microsoft.com/office/drawing/2014/main" id="{7D8671E4-9397-B739-74F9-D43130AFF1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963C76-D25A-3401-44FF-5F9AD179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4950099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2">
            <a:extLst>
              <a:ext uri="{FF2B5EF4-FFF2-40B4-BE49-F238E27FC236}">
                <a16:creationId xmlns:a16="http://schemas.microsoft.com/office/drawing/2014/main" id="{0D10E810-E396-46C8-9A51-BB27DE6F9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5D954D-03E1-C068-7F33-1CB1F53E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81543088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3">
            <a:extLst>
              <a:ext uri="{FF2B5EF4-FFF2-40B4-BE49-F238E27FC236}">
                <a16:creationId xmlns:a16="http://schemas.microsoft.com/office/drawing/2014/main" id="{6B78E233-F80F-A46F-F47C-34FC56465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45E50D-B745-98FD-AE18-197E7B21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9712473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1">
            <a:extLst>
              <a:ext uri="{FF2B5EF4-FFF2-40B4-BE49-F238E27FC236}">
                <a16:creationId xmlns:a16="http://schemas.microsoft.com/office/drawing/2014/main" id="{96CC19C4-435B-7C3B-5CFD-F4AED970A1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153780907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4">
            <a:extLst>
              <a:ext uri="{FF2B5EF4-FFF2-40B4-BE49-F238E27FC236}">
                <a16:creationId xmlns:a16="http://schemas.microsoft.com/office/drawing/2014/main" id="{73C36587-9314-1867-E7E1-62E408F37E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CFD317-720A-A40B-C96A-8D6DE71E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54252740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164B9-E02F-DB80-BA0A-AEC1541D6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C5F25D-AFE5-9138-7BC4-9FD6F04C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6257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2">
            <a:extLst>
              <a:ext uri="{FF2B5EF4-FFF2-40B4-BE49-F238E27FC236}">
                <a16:creationId xmlns:a16="http://schemas.microsoft.com/office/drawing/2014/main" id="{08FC7866-E554-47B1-1B40-50BFC25CD9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415681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3">
            <a:extLst>
              <a:ext uri="{FF2B5EF4-FFF2-40B4-BE49-F238E27FC236}">
                <a16:creationId xmlns:a16="http://schemas.microsoft.com/office/drawing/2014/main" id="{F101C64F-4DB3-FC62-C54C-C65FF87DF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A52114-BA36-B46B-7903-4C906C10F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267074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4">
            <a:extLst>
              <a:ext uri="{FF2B5EF4-FFF2-40B4-BE49-F238E27FC236}">
                <a16:creationId xmlns:a16="http://schemas.microsoft.com/office/drawing/2014/main" id="{59A576C4-91AF-B65C-67C5-B46DED178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D8B557-C039-235B-213B-61D49CE3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092383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164B9-E02F-DB80-BA0A-AEC1541D6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79B2B6-C753-9023-BCED-2A633964B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808823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1">
            <a:extLst>
              <a:ext uri="{FF2B5EF4-FFF2-40B4-BE49-F238E27FC236}">
                <a16:creationId xmlns:a16="http://schemas.microsoft.com/office/drawing/2014/main" id="{33BB1D3B-501D-E77A-81D0-8A10C6AD73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5D17DD-FFEC-7073-2C32-97319954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41248441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2">
            <a:extLst>
              <a:ext uri="{FF2B5EF4-FFF2-40B4-BE49-F238E27FC236}">
                <a16:creationId xmlns:a16="http://schemas.microsoft.com/office/drawing/2014/main" id="{72C65D7F-D7A3-B61B-20F4-F99147AA8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605303-7ED7-5129-8F57-9406856D1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214129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3">
            <a:extLst>
              <a:ext uri="{FF2B5EF4-FFF2-40B4-BE49-F238E27FC236}">
                <a16:creationId xmlns:a16="http://schemas.microsoft.com/office/drawing/2014/main" id="{7726E07A-6E6C-ACFF-4499-EE54E9FD63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155F41-86D8-FFBB-FB2E-5730A40FC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228314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136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2025-03-11T00:24:43Z</dcterms:modified>
  <cp:category>PDHymns</cp:category>
</cp:coreProperties>
</file>