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8805" y="392113"/>
            <a:ext cx="98343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Everybody Will Be Happy Over There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C/G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915717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E. M. Bartlett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E. M. Bartlett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verybody Will Be Happy Over There_169_v2003">
            <a:extLst>
              <a:ext uri="{FF2B5EF4-FFF2-40B4-BE49-F238E27FC236}">
                <a16:creationId xmlns:a16="http://schemas.microsoft.com/office/drawing/2014/main" id="{EB57E1F1-6EC4-6E28-D25C-E0A7F23F80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10E3BB1-FAF7-93DD-876E-795565C1A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0203049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DD7B11-8CA8-21F0-A27D-86DB0DAE4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747789B-4347-CAAA-486B-4E2002AB4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68675754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9CD1A6-1614-9473-1B94-187A6044A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87AF9F8-4CDA-5DFE-16AA-00EB393CD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68304178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verybody Will Be Happy Over There_169_vC003">
            <a:extLst>
              <a:ext uri="{FF2B5EF4-FFF2-40B4-BE49-F238E27FC236}">
                <a16:creationId xmlns:a16="http://schemas.microsoft.com/office/drawing/2014/main" id="{3F7AF04B-63B7-23AD-E490-A2E08638AB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872DE74-2BD0-C8C0-3EAD-DF1A2DACF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94417902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verybody Will Be Happy Over There_169_v3001">
            <a:extLst>
              <a:ext uri="{FF2B5EF4-FFF2-40B4-BE49-F238E27FC236}">
                <a16:creationId xmlns:a16="http://schemas.microsoft.com/office/drawing/2014/main" id="{AE5FBB78-9438-3730-38FA-BE66BFE907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AA923AE-AAC4-6D15-B50A-4FA017C01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Everybody Will Be Happy Over There</a:t>
            </a:r>
          </a:p>
        </p:txBody>
      </p:sp>
    </p:spTree>
    <p:extLst>
      <p:ext uri="{BB962C8B-B14F-4D97-AF65-F5344CB8AC3E}">
        <p14:creationId xmlns:p14="http://schemas.microsoft.com/office/powerpoint/2010/main" val="96317232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verybody Will Be Happy Over There_169_v3002">
            <a:extLst>
              <a:ext uri="{FF2B5EF4-FFF2-40B4-BE49-F238E27FC236}">
                <a16:creationId xmlns:a16="http://schemas.microsoft.com/office/drawing/2014/main" id="{2128057E-A653-D8A7-A0EE-1DD2B5C1A0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7809AE9-554E-41B3-1D35-191595717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70346077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verybody Will Be Happy Over There_169_v3003">
            <a:extLst>
              <a:ext uri="{FF2B5EF4-FFF2-40B4-BE49-F238E27FC236}">
                <a16:creationId xmlns:a16="http://schemas.microsoft.com/office/drawing/2014/main" id="{DCD9D190-8BAB-8307-941C-220D2748D9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7B64E5C-AC9E-CED2-3759-092249064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</a:t>
            </a:r>
            <a:r>
              <a:rPr lang="en-US" altLang="en-US" sz="1800">
                <a:latin typeface="Lucida Sans" panose="020B0602030504020204" pitchFamily="34" charset="0"/>
              </a:rPr>
              <a:t>3</a:t>
            </a:r>
            <a:endParaRPr lang="en-US" altLang="en-US" sz="18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4042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6AAC71-2DFB-22D7-61A9-3ACEB0D67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D7F4DC8-734F-E979-A08D-00ABACFE0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</a:t>
            </a:r>
            <a:r>
              <a:rPr lang="en-US" altLang="en-US" sz="1800">
                <a:latin typeface="Lucida Sans" panose="020B0602030504020204" pitchFamily="34" charset="0"/>
              </a:rPr>
              <a:t>3</a:t>
            </a:r>
            <a:endParaRPr lang="en-US" altLang="en-US" sz="18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37917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C576FA-A3C1-30A1-5478-465A6B9D3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B07D1C9-8962-CA49-04C7-6A2715A15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</a:t>
            </a:r>
            <a:r>
              <a:rPr lang="en-US" altLang="en-US" sz="1800">
                <a:latin typeface="Lucida Sans" panose="020B0602030504020204" pitchFamily="34" charset="0"/>
              </a:rPr>
              <a:t>3</a:t>
            </a:r>
            <a:endParaRPr lang="en-US" altLang="en-US" sz="18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37680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verybody Will Be Happy Over There_169_vC003">
            <a:extLst>
              <a:ext uri="{FF2B5EF4-FFF2-40B4-BE49-F238E27FC236}">
                <a16:creationId xmlns:a16="http://schemas.microsoft.com/office/drawing/2014/main" id="{FB679685-3A8B-6D48-E689-D4443EF203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E4E46D0-5C53-CC71-AC0A-6F355BF3C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</a:t>
            </a:r>
            <a:r>
              <a:rPr lang="en-US" altLang="en-US" sz="1800">
                <a:latin typeface="Lucida Sans" panose="020B0602030504020204" pitchFamily="34" charset="0"/>
              </a:rPr>
              <a:t>3</a:t>
            </a:r>
            <a:endParaRPr lang="en-US" altLang="en-US" sz="1800" dirty="0">
              <a:latin typeface="Lucida Sans" panose="020B0602030504020204" pitchFamily="34" charset="0"/>
            </a:endParaRP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133374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verybody Will Be Happy Over There_169_v1001">
            <a:extLst>
              <a:ext uri="{FF2B5EF4-FFF2-40B4-BE49-F238E27FC236}">
                <a16:creationId xmlns:a16="http://schemas.microsoft.com/office/drawing/2014/main" id="{79DB0FA8-9011-3C6D-1198-E257E791AA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Everybody Will Be Happy Over There</a:t>
            </a:r>
          </a:p>
        </p:txBody>
      </p:sp>
    </p:spTree>
    <p:extLst>
      <p:ext uri="{BB962C8B-B14F-4D97-AF65-F5344CB8AC3E}">
        <p14:creationId xmlns:p14="http://schemas.microsoft.com/office/powerpoint/2010/main" val="317338472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verybody Will Be Happy Over There_169_v1002">
            <a:extLst>
              <a:ext uri="{FF2B5EF4-FFF2-40B4-BE49-F238E27FC236}">
                <a16:creationId xmlns:a16="http://schemas.microsoft.com/office/drawing/2014/main" id="{4294F55B-2C7F-57EC-F945-EDF987B401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79922063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verybody Will Be Happy Over There_169_v1003">
            <a:extLst>
              <a:ext uri="{FF2B5EF4-FFF2-40B4-BE49-F238E27FC236}">
                <a16:creationId xmlns:a16="http://schemas.microsoft.com/office/drawing/2014/main" id="{35CE6BF7-4EFA-ED1D-B8D9-035A0C947A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B9521E4-0769-99DD-D33B-B8B229DE0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44384167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64B471-0333-5EE1-9B65-6AE8EB7FC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4C01DC1-26A8-9728-65D8-DD707E171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24119565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DC4FA2-ED41-4094-37AE-B6A49C164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CC7AB50-8840-5048-5D8F-60142236A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82872598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verybody Will Be Happy Over There_169_vC003">
            <a:extLst>
              <a:ext uri="{FF2B5EF4-FFF2-40B4-BE49-F238E27FC236}">
                <a16:creationId xmlns:a16="http://schemas.microsoft.com/office/drawing/2014/main" id="{E5A89099-E661-138E-AFC9-1D9AD18266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FB4932F-C5CD-2C03-52DF-FFD06C30F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4314412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verybody Will Be Happy Over There_169_v2001">
            <a:extLst>
              <a:ext uri="{FF2B5EF4-FFF2-40B4-BE49-F238E27FC236}">
                <a16:creationId xmlns:a16="http://schemas.microsoft.com/office/drawing/2014/main" id="{D716C33B-37C2-A1DB-E273-23D7EFDECA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7F94CF3-B682-0AFF-A1C8-D4653DB87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Everybody Will Be Happy Over There</a:t>
            </a:r>
          </a:p>
        </p:txBody>
      </p:sp>
    </p:spTree>
    <p:extLst>
      <p:ext uri="{BB962C8B-B14F-4D97-AF65-F5344CB8AC3E}">
        <p14:creationId xmlns:p14="http://schemas.microsoft.com/office/powerpoint/2010/main" val="277470192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verybody Will Be Happy Over There_169_v2002">
            <a:extLst>
              <a:ext uri="{FF2B5EF4-FFF2-40B4-BE49-F238E27FC236}">
                <a16:creationId xmlns:a16="http://schemas.microsoft.com/office/drawing/2014/main" id="{C6724FA2-A020-01AD-B563-FCADE29C31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83E135B-A067-1182-BC89-98A2DE7F5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57500926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129</Words>
  <Application>Microsoft Office PowerPoint</Application>
  <PresentationFormat>Widescreen</PresentationFormat>
  <Paragraphs>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2025-03-11T00:21:06Z</dcterms:modified>
  <cp:category>PDHymns</cp:category>
</cp:coreProperties>
</file>