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Eternal Father, Strong To Save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FFFF"/>
                </a:solidFill>
                <a:latin typeface="Lucida Sans" panose="020B0602030504020204" pitchFamily="34" charset="0"/>
              </a:rPr>
              <a:t>MELITA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FFFF"/>
                </a:solidFill>
                <a:latin typeface="Lucida Sans" panose="020B0602030504020204" pitchFamily="34" charset="0"/>
              </a:rPr>
              <a:t>8.8.8.8.8.8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C/C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00174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77481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Whiting (1860)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B. Dykes (1861)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ernal Father Strong To Save_169_v3003">
            <a:extLst>
              <a:ext uri="{FF2B5EF4-FFF2-40B4-BE49-F238E27FC236}">
                <a16:creationId xmlns:a16="http://schemas.microsoft.com/office/drawing/2014/main" id="{939E40B9-128A-5364-515B-9648D9D14A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261CD6-4F45-226F-5E2E-C6CE413A9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64869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ernal Father Strong To Save_169_v1001">
            <a:extLst>
              <a:ext uri="{FF2B5EF4-FFF2-40B4-BE49-F238E27FC236}">
                <a16:creationId xmlns:a16="http://schemas.microsoft.com/office/drawing/2014/main" id="{EBE2F9C8-9AE3-C511-49FA-31AC533E9D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Eternal Father, Strong To Save</a:t>
            </a:r>
          </a:p>
        </p:txBody>
      </p:sp>
    </p:spTree>
    <p:extLst>
      <p:ext uri="{BB962C8B-B14F-4D97-AF65-F5344CB8AC3E}">
        <p14:creationId xmlns:p14="http://schemas.microsoft.com/office/powerpoint/2010/main" val="39526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ernal Father Strong To Save_169_v1002">
            <a:extLst>
              <a:ext uri="{FF2B5EF4-FFF2-40B4-BE49-F238E27FC236}">
                <a16:creationId xmlns:a16="http://schemas.microsoft.com/office/drawing/2014/main" id="{89B548EE-17DC-D296-1264-2399A31821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3129105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ernal Father Strong To Save_169_v1003">
            <a:extLst>
              <a:ext uri="{FF2B5EF4-FFF2-40B4-BE49-F238E27FC236}">
                <a16:creationId xmlns:a16="http://schemas.microsoft.com/office/drawing/2014/main" id="{282A6CCA-1894-C091-1473-4AC90E6A18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E59F9AC-7F4E-5E41-F81F-4FD511F43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466410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ernal Father Strong To Save_169_v2001">
            <a:extLst>
              <a:ext uri="{FF2B5EF4-FFF2-40B4-BE49-F238E27FC236}">
                <a16:creationId xmlns:a16="http://schemas.microsoft.com/office/drawing/2014/main" id="{67CC240A-EFD2-9A94-A2F4-66B0758E15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14584C-E475-8658-D77E-3987349B3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Eternal Father, Strong To Save</a:t>
            </a:r>
          </a:p>
        </p:txBody>
      </p:sp>
    </p:spTree>
    <p:extLst>
      <p:ext uri="{BB962C8B-B14F-4D97-AF65-F5344CB8AC3E}">
        <p14:creationId xmlns:p14="http://schemas.microsoft.com/office/powerpoint/2010/main" val="40259951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ernal Father Strong To Save_169_v2002">
            <a:extLst>
              <a:ext uri="{FF2B5EF4-FFF2-40B4-BE49-F238E27FC236}">
                <a16:creationId xmlns:a16="http://schemas.microsoft.com/office/drawing/2014/main" id="{0981B94C-55E7-1D9E-9A29-63BFD708D8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FB7026-B4B4-24F8-59BF-2FB0FBF1D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734303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ernal Father Strong To Save_169_v2003">
            <a:extLst>
              <a:ext uri="{FF2B5EF4-FFF2-40B4-BE49-F238E27FC236}">
                <a16:creationId xmlns:a16="http://schemas.microsoft.com/office/drawing/2014/main" id="{41A5110F-D1F3-8BEC-F8D7-3D840DDE40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2D4FF05-ED19-4025-5BFD-8906540DF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404163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ernal Father Strong To Save_169_v3001">
            <a:extLst>
              <a:ext uri="{FF2B5EF4-FFF2-40B4-BE49-F238E27FC236}">
                <a16:creationId xmlns:a16="http://schemas.microsoft.com/office/drawing/2014/main" id="{80040847-0D26-236A-308D-67710BD065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930907-E2DF-D4D3-5E50-10D6006E5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Eternal Father, Strong To Save</a:t>
            </a:r>
          </a:p>
        </p:txBody>
      </p:sp>
    </p:spTree>
    <p:extLst>
      <p:ext uri="{BB962C8B-B14F-4D97-AF65-F5344CB8AC3E}">
        <p14:creationId xmlns:p14="http://schemas.microsoft.com/office/powerpoint/2010/main" val="33015691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ernal Father Strong To Save_169_v3002">
            <a:extLst>
              <a:ext uri="{FF2B5EF4-FFF2-40B4-BE49-F238E27FC236}">
                <a16:creationId xmlns:a16="http://schemas.microsoft.com/office/drawing/2014/main" id="{8919FE5C-50D7-B344-587E-073164A5AC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A382F7-2E56-FB85-2BEF-C9F59AE18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166655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104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2025-02-19T15:15:10Z</dcterms:modified>
  <cp:category>PDHymns</cp:category>
</cp:coreProperties>
</file>