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Doxology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OLD HUNDRETH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8.8.8.8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A/A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7383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6024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Thomas Ken (1673 &amp; 1709)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Bourgeois’s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Genevan Psalter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(1551)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xology_169_v1001">
            <a:extLst>
              <a:ext uri="{FF2B5EF4-FFF2-40B4-BE49-F238E27FC236}">
                <a16:creationId xmlns:a16="http://schemas.microsoft.com/office/drawing/2014/main" id="{E908A34A-0DF3-A52F-42C1-3F684EF97C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Doxology</a:t>
            </a:r>
          </a:p>
        </p:txBody>
      </p:sp>
    </p:spTree>
    <p:extLst>
      <p:ext uri="{BB962C8B-B14F-4D97-AF65-F5344CB8AC3E}">
        <p14:creationId xmlns:p14="http://schemas.microsoft.com/office/powerpoint/2010/main" val="1315164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xology_169_v1002">
            <a:extLst>
              <a:ext uri="{FF2B5EF4-FFF2-40B4-BE49-F238E27FC236}">
                <a16:creationId xmlns:a16="http://schemas.microsoft.com/office/drawing/2014/main" id="{A0973B17-9DF8-703A-0780-1986E3715A6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9559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61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2025-02-19T15:08:42Z</dcterms:modified>
  <cp:category>PDHymns</cp:category>
</cp:coreProperties>
</file>