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Down In My Heart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63538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C/G - SOL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/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4610393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Traditional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Traditional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own In My Heart_169_v1001">
            <a:extLst>
              <a:ext uri="{FF2B5EF4-FFF2-40B4-BE49-F238E27FC236}">
                <a16:creationId xmlns:a16="http://schemas.microsoft.com/office/drawing/2014/main" id="{5C135816-42D7-354F-FA5E-8C817A400C4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Down In My Heart</a:t>
            </a:r>
          </a:p>
        </p:txBody>
      </p:sp>
    </p:spTree>
    <p:extLst>
      <p:ext uri="{BB962C8B-B14F-4D97-AF65-F5344CB8AC3E}">
        <p14:creationId xmlns:p14="http://schemas.microsoft.com/office/powerpoint/2010/main" val="262860760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own In My Heart_169_v1002">
            <a:extLst>
              <a:ext uri="{FF2B5EF4-FFF2-40B4-BE49-F238E27FC236}">
                <a16:creationId xmlns:a16="http://schemas.microsoft.com/office/drawing/2014/main" id="{BFB723EC-46AE-133E-C8A8-40EB475EFF1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237763288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own In My Heart_169_v2001">
            <a:extLst>
              <a:ext uri="{FF2B5EF4-FFF2-40B4-BE49-F238E27FC236}">
                <a16:creationId xmlns:a16="http://schemas.microsoft.com/office/drawing/2014/main" id="{E3684049-C898-2811-AD2C-3A55DCA0B1B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04BCEFA3-A336-75D7-1B5E-ECAAEC923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Down In My Heart</a:t>
            </a:r>
          </a:p>
        </p:txBody>
      </p:sp>
    </p:spTree>
    <p:extLst>
      <p:ext uri="{BB962C8B-B14F-4D97-AF65-F5344CB8AC3E}">
        <p14:creationId xmlns:p14="http://schemas.microsoft.com/office/powerpoint/2010/main" val="4036355734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own In My Heart_169_v2002">
            <a:extLst>
              <a:ext uri="{FF2B5EF4-FFF2-40B4-BE49-F238E27FC236}">
                <a16:creationId xmlns:a16="http://schemas.microsoft.com/office/drawing/2014/main" id="{3A021693-A5D8-C413-9B53-E64203806FF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9976B4D3-72CD-89FF-54AE-EDAA284184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33934988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own In My Heart_169_v3001">
            <a:extLst>
              <a:ext uri="{FF2B5EF4-FFF2-40B4-BE49-F238E27FC236}">
                <a16:creationId xmlns:a16="http://schemas.microsoft.com/office/drawing/2014/main" id="{8CB23EB3-CF24-5997-0971-8511BBDB302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58B2679D-6CB8-1C15-B312-02328DD662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Down In My Heart</a:t>
            </a:r>
          </a:p>
        </p:txBody>
      </p:sp>
    </p:spTree>
    <p:extLst>
      <p:ext uri="{BB962C8B-B14F-4D97-AF65-F5344CB8AC3E}">
        <p14:creationId xmlns:p14="http://schemas.microsoft.com/office/powerpoint/2010/main" val="545486809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own In My Heart_169_v3002">
            <a:extLst>
              <a:ext uri="{FF2B5EF4-FFF2-40B4-BE49-F238E27FC236}">
                <a16:creationId xmlns:a16="http://schemas.microsoft.com/office/drawing/2014/main" id="{0AFD245D-CFB4-FB6C-F29E-E6A48AB4ED6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7613CE4A-62EE-937B-C0E7-8AF4CEA1DE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0757226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114</TotalTime>
  <Words>75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41</cp:revision>
  <dcterms:created xsi:type="dcterms:W3CDTF">2013-12-23T05:43:46Z</dcterms:created>
  <dcterms:modified xsi:type="dcterms:W3CDTF">2025-02-19T15:03:25Z</dcterms:modified>
  <cp:category>PDHymns</cp:category>
</cp:coreProperties>
</file>