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Dear Lord And Father Of Mankind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ELTON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8.6.8.8.6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D/F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#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</a:t>
            </a: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: 6</a:t>
            </a: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699198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063459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John G. Whittier (1872)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Frederick C. Maker (1887)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ar Lord And Father Of Mankind_169_v5o6001">
            <a:extLst>
              <a:ext uri="{FF2B5EF4-FFF2-40B4-BE49-F238E27FC236}">
                <a16:creationId xmlns:a16="http://schemas.microsoft.com/office/drawing/2014/main" id="{D3157B1C-7109-BABE-6290-80918E94A1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009A335-81E6-151C-800E-AAF4DABFA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Dear Lord And Father Of Mankind</a:t>
            </a:r>
          </a:p>
        </p:txBody>
      </p:sp>
    </p:spTree>
    <p:extLst>
      <p:ext uri="{BB962C8B-B14F-4D97-AF65-F5344CB8AC3E}">
        <p14:creationId xmlns:p14="http://schemas.microsoft.com/office/powerpoint/2010/main" val="33324510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ar Lord And Father Of Mankind_169_v5o6002">
            <a:extLst>
              <a:ext uri="{FF2B5EF4-FFF2-40B4-BE49-F238E27FC236}">
                <a16:creationId xmlns:a16="http://schemas.microsoft.com/office/drawing/2014/main" id="{5FB7F2E6-181B-BECC-86DC-61EF1C9A43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5721E28-6079-40BE-1DCA-221216B3F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255749263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ar Lord And Father Of Mankind_169_v6o6001">
            <a:extLst>
              <a:ext uri="{FF2B5EF4-FFF2-40B4-BE49-F238E27FC236}">
                <a16:creationId xmlns:a16="http://schemas.microsoft.com/office/drawing/2014/main" id="{EC235C36-75A6-046D-05BD-3E6B17B70B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6B26A42-1A4B-4F98-5326-86A2E5B57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6 ~ Dear Lord And Father Of Mankind</a:t>
            </a:r>
          </a:p>
        </p:txBody>
      </p:sp>
    </p:spTree>
    <p:extLst>
      <p:ext uri="{BB962C8B-B14F-4D97-AF65-F5344CB8AC3E}">
        <p14:creationId xmlns:p14="http://schemas.microsoft.com/office/powerpoint/2010/main" val="51621991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ar Lord And Father Of Mankind_169_v6o6002">
            <a:extLst>
              <a:ext uri="{FF2B5EF4-FFF2-40B4-BE49-F238E27FC236}">
                <a16:creationId xmlns:a16="http://schemas.microsoft.com/office/drawing/2014/main" id="{65FC62F0-0D6B-F6E0-F2E1-FDF3C3DDDE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3ED21B2-80B7-8132-B538-FC6BD2FF6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6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50935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ar Lord And Father Of Mankind_169_v1001">
            <a:extLst>
              <a:ext uri="{FF2B5EF4-FFF2-40B4-BE49-F238E27FC236}">
                <a16:creationId xmlns:a16="http://schemas.microsoft.com/office/drawing/2014/main" id="{C236EA48-CD0C-C661-15A2-0F3230DF74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Dear Lord And Father Of Mankind</a:t>
            </a:r>
          </a:p>
        </p:txBody>
      </p:sp>
    </p:spTree>
    <p:extLst>
      <p:ext uri="{BB962C8B-B14F-4D97-AF65-F5344CB8AC3E}">
        <p14:creationId xmlns:p14="http://schemas.microsoft.com/office/powerpoint/2010/main" val="288436069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ar Lord And Father Of Mankind_169_v1002">
            <a:extLst>
              <a:ext uri="{FF2B5EF4-FFF2-40B4-BE49-F238E27FC236}">
                <a16:creationId xmlns:a16="http://schemas.microsoft.com/office/drawing/2014/main" id="{85335B18-C31C-F194-B5B6-F6C3CCF431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65653130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ar Lord And Father Of Mankind_169_v2001">
            <a:extLst>
              <a:ext uri="{FF2B5EF4-FFF2-40B4-BE49-F238E27FC236}">
                <a16:creationId xmlns:a16="http://schemas.microsoft.com/office/drawing/2014/main" id="{F5CC785C-6875-EAC8-87C6-9450AE4B8B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883DA66-5EA7-E9C6-6434-0938F98A8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Dear Lord And Father Of Mankind</a:t>
            </a:r>
          </a:p>
        </p:txBody>
      </p:sp>
    </p:spTree>
    <p:extLst>
      <p:ext uri="{BB962C8B-B14F-4D97-AF65-F5344CB8AC3E}">
        <p14:creationId xmlns:p14="http://schemas.microsoft.com/office/powerpoint/2010/main" val="21853823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ar Lord And Father Of Mankind_169_v2002">
            <a:extLst>
              <a:ext uri="{FF2B5EF4-FFF2-40B4-BE49-F238E27FC236}">
                <a16:creationId xmlns:a16="http://schemas.microsoft.com/office/drawing/2014/main" id="{408EF17C-821B-8DB6-BA16-18AD67FACC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16C60CC-0BAF-DC8D-DB57-A2D727C0F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1052259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ar Lord And Father Of Mankind_169_v3001">
            <a:extLst>
              <a:ext uri="{FF2B5EF4-FFF2-40B4-BE49-F238E27FC236}">
                <a16:creationId xmlns:a16="http://schemas.microsoft.com/office/drawing/2014/main" id="{8FA69C01-33B4-0B6A-E2A6-EB4B288290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6E5AA44-FB9D-70B4-C01F-74DBBB5C8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Dear Lord And Father Of Mankind</a:t>
            </a:r>
          </a:p>
        </p:txBody>
      </p:sp>
    </p:spTree>
    <p:extLst>
      <p:ext uri="{BB962C8B-B14F-4D97-AF65-F5344CB8AC3E}">
        <p14:creationId xmlns:p14="http://schemas.microsoft.com/office/powerpoint/2010/main" val="206722049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ar Lord And Father Of Mankind_169_v3002">
            <a:extLst>
              <a:ext uri="{FF2B5EF4-FFF2-40B4-BE49-F238E27FC236}">
                <a16:creationId xmlns:a16="http://schemas.microsoft.com/office/drawing/2014/main" id="{0A577064-0819-75AC-52C4-37CC557480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E740871-BCAA-DECB-ABDB-14DF6144D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76738779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ar Lord And Father Of Mankind_169_v4o6001">
            <a:extLst>
              <a:ext uri="{FF2B5EF4-FFF2-40B4-BE49-F238E27FC236}">
                <a16:creationId xmlns:a16="http://schemas.microsoft.com/office/drawing/2014/main" id="{9E5C6577-ACEB-5422-F9E0-46CF4F2D7C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630A5FC-790E-1E86-23E5-8607A22B0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Dear Lord And Father Of Mankind</a:t>
            </a:r>
          </a:p>
        </p:txBody>
      </p:sp>
    </p:spTree>
    <p:extLst>
      <p:ext uri="{BB962C8B-B14F-4D97-AF65-F5344CB8AC3E}">
        <p14:creationId xmlns:p14="http://schemas.microsoft.com/office/powerpoint/2010/main" val="186649198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ar Lord And Father Of Mankind_169_v4o6002">
            <a:extLst>
              <a:ext uri="{FF2B5EF4-FFF2-40B4-BE49-F238E27FC236}">
                <a16:creationId xmlns:a16="http://schemas.microsoft.com/office/drawing/2014/main" id="{7A2CCBE6-66DD-ACEE-5767-8B18D093DA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1E74A01-DC3A-C951-95AE-5441A7A2E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21752626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137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2025-02-19T00:07:48Z</dcterms:modified>
  <cp:category>PDHymns</cp:category>
</cp:coreProperties>
</file>