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Dear Lord And Father Of Mankind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ELTON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8.6.8.8.6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9919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6345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G. Whittier (1872)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Frederick C. Maker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1001">
            <a:extLst>
              <a:ext uri="{FF2B5EF4-FFF2-40B4-BE49-F238E27FC236}">
                <a16:creationId xmlns:a16="http://schemas.microsoft.com/office/drawing/2014/main" id="{C236EA48-CD0C-C661-15A2-0F3230DF7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Dear Lord And Father Of Mankind</a:t>
            </a:r>
          </a:p>
        </p:txBody>
      </p:sp>
    </p:spTree>
    <p:extLst>
      <p:ext uri="{BB962C8B-B14F-4D97-AF65-F5344CB8AC3E}">
        <p14:creationId xmlns:p14="http://schemas.microsoft.com/office/powerpoint/2010/main" val="28843606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1002">
            <a:extLst>
              <a:ext uri="{FF2B5EF4-FFF2-40B4-BE49-F238E27FC236}">
                <a16:creationId xmlns:a16="http://schemas.microsoft.com/office/drawing/2014/main" id="{85335B18-C31C-F194-B5B6-F6C3CCF431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565313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2001">
            <a:extLst>
              <a:ext uri="{FF2B5EF4-FFF2-40B4-BE49-F238E27FC236}">
                <a16:creationId xmlns:a16="http://schemas.microsoft.com/office/drawing/2014/main" id="{F5CC785C-6875-EAC8-87C6-9450AE4B8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83DA66-5EA7-E9C6-6434-0938F98A8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Dear Lord And Father Of Mankind</a:t>
            </a:r>
          </a:p>
        </p:txBody>
      </p:sp>
    </p:spTree>
    <p:extLst>
      <p:ext uri="{BB962C8B-B14F-4D97-AF65-F5344CB8AC3E}">
        <p14:creationId xmlns:p14="http://schemas.microsoft.com/office/powerpoint/2010/main" val="2185382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2002">
            <a:extLst>
              <a:ext uri="{FF2B5EF4-FFF2-40B4-BE49-F238E27FC236}">
                <a16:creationId xmlns:a16="http://schemas.microsoft.com/office/drawing/2014/main" id="{408EF17C-821B-8DB6-BA16-18AD67FAC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6C60CC-0BAF-DC8D-DB57-A2D727C0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105225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3001">
            <a:extLst>
              <a:ext uri="{FF2B5EF4-FFF2-40B4-BE49-F238E27FC236}">
                <a16:creationId xmlns:a16="http://schemas.microsoft.com/office/drawing/2014/main" id="{8FA69C01-33B4-0B6A-E2A6-EB4B288290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E5AA44-FB9D-70B4-C01F-74DBBB5C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Dear Lord And Father Of Mankind</a:t>
            </a:r>
          </a:p>
        </p:txBody>
      </p:sp>
    </p:spTree>
    <p:extLst>
      <p:ext uri="{BB962C8B-B14F-4D97-AF65-F5344CB8AC3E}">
        <p14:creationId xmlns:p14="http://schemas.microsoft.com/office/powerpoint/2010/main" val="20672204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3002">
            <a:extLst>
              <a:ext uri="{FF2B5EF4-FFF2-40B4-BE49-F238E27FC236}">
                <a16:creationId xmlns:a16="http://schemas.microsoft.com/office/drawing/2014/main" id="{0A577064-0819-75AC-52C4-37CC55748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740871-BCAA-DECB-ABDB-14DF6144D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673877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17E80-3383-152B-C684-2E875D1F8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30A5FC-790E-1E86-23E5-8607A22B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Dear Lord And Father Of Mankind</a:t>
            </a:r>
          </a:p>
        </p:txBody>
      </p:sp>
    </p:spTree>
    <p:extLst>
      <p:ext uri="{BB962C8B-B14F-4D97-AF65-F5344CB8AC3E}">
        <p14:creationId xmlns:p14="http://schemas.microsoft.com/office/powerpoint/2010/main" val="18664919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1FDAD-7526-881A-4AE9-67CF3E9B3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E74A01-DC3A-C951-95AE-5441A7A2E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5262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2025-02-19T00:08:22Z</dcterms:modified>
  <cp:category>PDHymns</cp:category>
</cp:coreProperties>
</file>