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Crown Him With Many Crowns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DIADEMATA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SMD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23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1487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2574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Matthew Bridges (1851), vs. 2 Godfrey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Trhing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(1874)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J.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Elvey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n Him With Many Crowns_169_v1001">
            <a:extLst>
              <a:ext uri="{FF2B5EF4-FFF2-40B4-BE49-F238E27FC236}">
                <a16:creationId xmlns:a16="http://schemas.microsoft.com/office/drawing/2014/main" id="{51671604-13DE-7E78-62DF-AA6754673C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24DC7B-4ADE-C81B-ADA8-CFC68EE9E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Crown Him With Many Crowns</a:t>
            </a:r>
          </a:p>
        </p:txBody>
      </p:sp>
    </p:spTree>
    <p:extLst>
      <p:ext uri="{BB962C8B-B14F-4D97-AF65-F5344CB8AC3E}">
        <p14:creationId xmlns:p14="http://schemas.microsoft.com/office/powerpoint/2010/main" val="10552025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n Him With Many Crowns_169_v1002">
            <a:extLst>
              <a:ext uri="{FF2B5EF4-FFF2-40B4-BE49-F238E27FC236}">
                <a16:creationId xmlns:a16="http://schemas.microsoft.com/office/drawing/2014/main" id="{37ED52D6-71A6-14F1-7444-96C4369336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273095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n Him With Many Crowns_169_v2001">
            <a:extLst>
              <a:ext uri="{FF2B5EF4-FFF2-40B4-BE49-F238E27FC236}">
                <a16:creationId xmlns:a16="http://schemas.microsoft.com/office/drawing/2014/main" id="{7A7C868C-7FBE-5C9C-0267-00DBA4CC30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C22E87-9EF6-A678-4B6E-3AF5BC00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Crown Him With Many Crowns</a:t>
            </a:r>
          </a:p>
        </p:txBody>
      </p:sp>
    </p:spTree>
    <p:extLst>
      <p:ext uri="{BB962C8B-B14F-4D97-AF65-F5344CB8AC3E}">
        <p14:creationId xmlns:p14="http://schemas.microsoft.com/office/powerpoint/2010/main" val="26885164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n Him With Many Crowns_169_v2002">
            <a:extLst>
              <a:ext uri="{FF2B5EF4-FFF2-40B4-BE49-F238E27FC236}">
                <a16:creationId xmlns:a16="http://schemas.microsoft.com/office/drawing/2014/main" id="{39C0A8B1-BBE2-E021-B7BF-FEAD3B1BC8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532E94-E69E-C320-218A-53CCD9DB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796140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n Him With Many Crowns_169_v3o4001">
            <a:extLst>
              <a:ext uri="{FF2B5EF4-FFF2-40B4-BE49-F238E27FC236}">
                <a16:creationId xmlns:a16="http://schemas.microsoft.com/office/drawing/2014/main" id="{5BBD2397-AA4A-94F0-356F-29B397238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52BF93-7187-A0E5-BC3C-F39E89FC1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Crown Him With Many Crowns</a:t>
            </a:r>
          </a:p>
        </p:txBody>
      </p:sp>
    </p:spTree>
    <p:extLst>
      <p:ext uri="{BB962C8B-B14F-4D97-AF65-F5344CB8AC3E}">
        <p14:creationId xmlns:p14="http://schemas.microsoft.com/office/powerpoint/2010/main" val="36798204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n Him With Many Crowns_169_v3o4002">
            <a:extLst>
              <a:ext uri="{FF2B5EF4-FFF2-40B4-BE49-F238E27FC236}">
                <a16:creationId xmlns:a16="http://schemas.microsoft.com/office/drawing/2014/main" id="{D68FB9A3-96C7-E81B-D335-3D2BDD7EAC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DCBCB2-CA13-391F-1334-E59152F62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458196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n Him With Many Crowns_169_v4o4001">
            <a:extLst>
              <a:ext uri="{FF2B5EF4-FFF2-40B4-BE49-F238E27FC236}">
                <a16:creationId xmlns:a16="http://schemas.microsoft.com/office/drawing/2014/main" id="{AB24FCCA-BFB4-C9A5-51DB-CBCC7EB724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4BDAC6-5CAD-6694-0270-C1F05F99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Crown Him With Many Crowns</a:t>
            </a:r>
          </a:p>
        </p:txBody>
      </p:sp>
    </p:spTree>
    <p:extLst>
      <p:ext uri="{BB962C8B-B14F-4D97-AF65-F5344CB8AC3E}">
        <p14:creationId xmlns:p14="http://schemas.microsoft.com/office/powerpoint/2010/main" val="2313175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n Him With Many Crowns_169_v4o4002">
            <a:extLst>
              <a:ext uri="{FF2B5EF4-FFF2-40B4-BE49-F238E27FC236}">
                <a16:creationId xmlns:a16="http://schemas.microsoft.com/office/drawing/2014/main" id="{07CFE7C1-D1C2-C586-E34D-DC0D28A97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10F12C-EFDD-2205-F2A1-AD26ED392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8703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111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2025-02-17T21:55:56Z</dcterms:modified>
  <cp:category>PDHymns</cp:category>
</cp:coreProperties>
</file>