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Crown Him With Many Crowns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DIADEMATA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23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1487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2574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Matthew Bridges (1851), vs. 2 Godfrey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Trhing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(1874)</a:t>
                      </a:r>
                      <a:endParaRPr kumimoji="0" lang="nl-NL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J.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Elvey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own Him With Many Crowns_169_v1001">
            <a:extLst>
              <a:ext uri="{FF2B5EF4-FFF2-40B4-BE49-F238E27FC236}">
                <a16:creationId xmlns:a16="http://schemas.microsoft.com/office/drawing/2014/main" id="{51671604-13DE-7E78-62DF-AA6754673C9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524DC7B-4ADE-C81B-ADA8-CFC68EE9E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Crown Him With Many Crowns</a:t>
            </a:r>
          </a:p>
        </p:txBody>
      </p:sp>
    </p:spTree>
    <p:extLst>
      <p:ext uri="{BB962C8B-B14F-4D97-AF65-F5344CB8AC3E}">
        <p14:creationId xmlns:p14="http://schemas.microsoft.com/office/powerpoint/2010/main" val="105520259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own Him With Many Crowns_169_v1002">
            <a:extLst>
              <a:ext uri="{FF2B5EF4-FFF2-40B4-BE49-F238E27FC236}">
                <a16:creationId xmlns:a16="http://schemas.microsoft.com/office/drawing/2014/main" id="{37ED52D6-71A6-14F1-7444-96C4369336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32730954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own Him With Many Crowns_169_v2001">
            <a:extLst>
              <a:ext uri="{FF2B5EF4-FFF2-40B4-BE49-F238E27FC236}">
                <a16:creationId xmlns:a16="http://schemas.microsoft.com/office/drawing/2014/main" id="{7A7C868C-7FBE-5C9C-0267-00DBA4CC30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7C22E87-9EF6-A678-4B6E-3AF5BC005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Crown Him With Many Crowns</a:t>
            </a:r>
          </a:p>
        </p:txBody>
      </p:sp>
    </p:spTree>
    <p:extLst>
      <p:ext uri="{BB962C8B-B14F-4D97-AF65-F5344CB8AC3E}">
        <p14:creationId xmlns:p14="http://schemas.microsoft.com/office/powerpoint/2010/main" val="26885164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own Him With Many Crowns_169_v2002">
            <a:extLst>
              <a:ext uri="{FF2B5EF4-FFF2-40B4-BE49-F238E27FC236}">
                <a16:creationId xmlns:a16="http://schemas.microsoft.com/office/drawing/2014/main" id="{39C0A8B1-BBE2-E021-B7BF-FEAD3B1BC8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C532E94-E69E-C320-218A-53CCD9DB2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07961400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D640BF-129F-AF96-B23F-998D87F1F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74BDAC6-5CAD-6694-0270-C1F05F99B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Crown Him With Many Crowns</a:t>
            </a:r>
          </a:p>
        </p:txBody>
      </p:sp>
    </p:spTree>
    <p:extLst>
      <p:ext uri="{BB962C8B-B14F-4D97-AF65-F5344CB8AC3E}">
        <p14:creationId xmlns:p14="http://schemas.microsoft.com/office/powerpoint/2010/main" val="23131750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own Him With Many Crowns_169_v4o4002">
            <a:extLst>
              <a:ext uri="{FF2B5EF4-FFF2-40B4-BE49-F238E27FC236}">
                <a16:creationId xmlns:a16="http://schemas.microsoft.com/office/drawing/2014/main" id="{07CFE7C1-D1C2-C586-E34D-DC0D28A97F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410F12C-EFDD-2205-F2A1-AD26ED392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18703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2025-02-17T21:56:58Z</dcterms:modified>
  <cp:category>PDHymns</cp:category>
</cp:coreProperties>
</file>