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426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Come To Jesus Today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9873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289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R. Latta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H.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Tenney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o Jesus Today_169_v3001">
            <a:extLst>
              <a:ext uri="{FF2B5EF4-FFF2-40B4-BE49-F238E27FC236}">
                <a16:creationId xmlns:a16="http://schemas.microsoft.com/office/drawing/2014/main" id="{38507BAB-8729-2BD0-A54B-B1DED3E7B3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AD4DA7D-A4E1-FE7C-E974-21E2B305F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Come To Jesus Today</a:t>
            </a:r>
          </a:p>
        </p:txBody>
      </p:sp>
    </p:spTree>
    <p:extLst>
      <p:ext uri="{BB962C8B-B14F-4D97-AF65-F5344CB8AC3E}">
        <p14:creationId xmlns:p14="http://schemas.microsoft.com/office/powerpoint/2010/main" val="11912551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o Jesus Today_169_v3002">
            <a:extLst>
              <a:ext uri="{FF2B5EF4-FFF2-40B4-BE49-F238E27FC236}">
                <a16:creationId xmlns:a16="http://schemas.microsoft.com/office/drawing/2014/main" id="{3D5ED7B8-B4DB-6672-6C16-2BAFBCF468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7397B1-0352-4014-52BB-32311688F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5659577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o Jesus Today_169_vC001">
            <a:extLst>
              <a:ext uri="{FF2B5EF4-FFF2-40B4-BE49-F238E27FC236}">
                <a16:creationId xmlns:a16="http://schemas.microsoft.com/office/drawing/2014/main" id="{15FADDAA-4A34-EBDD-E8AD-838C409A0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5A5DCF-E908-0FC5-8BE1-2F7AE49DE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655153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o Jesus Today_169_vC002">
            <a:extLst>
              <a:ext uri="{FF2B5EF4-FFF2-40B4-BE49-F238E27FC236}">
                <a16:creationId xmlns:a16="http://schemas.microsoft.com/office/drawing/2014/main" id="{2E37A70F-C500-A797-A720-EE93E2BF3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2D8520-43FA-EC64-58DB-7F76D115E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6915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o Jesus Today_169_v1001">
            <a:extLst>
              <a:ext uri="{FF2B5EF4-FFF2-40B4-BE49-F238E27FC236}">
                <a16:creationId xmlns:a16="http://schemas.microsoft.com/office/drawing/2014/main" id="{3CA12668-A5D5-4C76-B817-E49D8222A5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Come To Jesus Today</a:t>
            </a:r>
          </a:p>
        </p:txBody>
      </p:sp>
    </p:spTree>
    <p:extLst>
      <p:ext uri="{BB962C8B-B14F-4D97-AF65-F5344CB8AC3E}">
        <p14:creationId xmlns:p14="http://schemas.microsoft.com/office/powerpoint/2010/main" val="37862721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o Jesus Today_169_v1002">
            <a:extLst>
              <a:ext uri="{FF2B5EF4-FFF2-40B4-BE49-F238E27FC236}">
                <a16:creationId xmlns:a16="http://schemas.microsoft.com/office/drawing/2014/main" id="{B62D4AF7-E759-71E9-6760-0A1025E647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032613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o Jesus Today_169_vC001">
            <a:extLst>
              <a:ext uri="{FF2B5EF4-FFF2-40B4-BE49-F238E27FC236}">
                <a16:creationId xmlns:a16="http://schemas.microsoft.com/office/drawing/2014/main" id="{BAD17B97-551E-50F0-0383-D62CC8F473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3F86C1-7569-EBAA-1506-DF2D136BB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8662168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o Jesus Today_169_vC002">
            <a:extLst>
              <a:ext uri="{FF2B5EF4-FFF2-40B4-BE49-F238E27FC236}">
                <a16:creationId xmlns:a16="http://schemas.microsoft.com/office/drawing/2014/main" id="{98239CA5-4715-4E12-8F11-E3F4058AF2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18B88F-9359-C0BA-256A-D0A635395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593723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o Jesus Today_169_v2001">
            <a:extLst>
              <a:ext uri="{FF2B5EF4-FFF2-40B4-BE49-F238E27FC236}">
                <a16:creationId xmlns:a16="http://schemas.microsoft.com/office/drawing/2014/main" id="{7AC5D120-8242-BE2A-4CB6-E1C5028C23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C85FD852-1187-D33D-D41B-1835A271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Come To Jesus Today</a:t>
            </a:r>
          </a:p>
        </p:txBody>
      </p:sp>
    </p:spTree>
    <p:extLst>
      <p:ext uri="{BB962C8B-B14F-4D97-AF65-F5344CB8AC3E}">
        <p14:creationId xmlns:p14="http://schemas.microsoft.com/office/powerpoint/2010/main" val="21907602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o Jesus Today_169_v2002">
            <a:extLst>
              <a:ext uri="{FF2B5EF4-FFF2-40B4-BE49-F238E27FC236}">
                <a16:creationId xmlns:a16="http://schemas.microsoft.com/office/drawing/2014/main" id="{9BA8BF2D-C056-0B35-D71D-9E7A37FB60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D57AF3-8F1A-370A-FF0D-27291272F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841771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o Jesus Today_169_vC001">
            <a:extLst>
              <a:ext uri="{FF2B5EF4-FFF2-40B4-BE49-F238E27FC236}">
                <a16:creationId xmlns:a16="http://schemas.microsoft.com/office/drawing/2014/main" id="{F826BFF0-8ED1-298C-52FC-14B65401C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48DF33-9327-1FCB-A456-88776A543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609837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o Jesus Today_169_vC002">
            <a:extLst>
              <a:ext uri="{FF2B5EF4-FFF2-40B4-BE49-F238E27FC236}">
                <a16:creationId xmlns:a16="http://schemas.microsoft.com/office/drawing/2014/main" id="{457A6ABC-AE3F-C878-255B-12D923A1D1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1B316B-378F-797A-5971-7B89F3AE6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865360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110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2025-02-13T22:33:22Z</dcterms:modified>
  <cp:category>PDHymns</cp:category>
</cp:coreProperties>
</file>