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2/17/2025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2/17/2025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2/17/2025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2/17/2025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2/17/2025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2/17/2025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Come, Thou Almighty King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ITALIAN HYMN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6.6.4.6.6.6.4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71713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3/4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G/D - SOL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491644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338635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Charles Wesley (1757)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Felice De Giardini (1769)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ome Thou Almighty King_169_v1001">
            <a:extLst>
              <a:ext uri="{FF2B5EF4-FFF2-40B4-BE49-F238E27FC236}">
                <a16:creationId xmlns:a16="http://schemas.microsoft.com/office/drawing/2014/main" id="{48EB0D03-AC73-89DF-321D-A12077CECB9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Come, Thou Almighty King</a:t>
            </a:r>
          </a:p>
        </p:txBody>
      </p:sp>
    </p:spTree>
    <p:extLst>
      <p:ext uri="{BB962C8B-B14F-4D97-AF65-F5344CB8AC3E}">
        <p14:creationId xmlns:p14="http://schemas.microsoft.com/office/powerpoint/2010/main" val="303595292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ome Thou Almighty King_169_v1002">
            <a:extLst>
              <a:ext uri="{FF2B5EF4-FFF2-40B4-BE49-F238E27FC236}">
                <a16:creationId xmlns:a16="http://schemas.microsoft.com/office/drawing/2014/main" id="{2312353E-FCDE-B69D-F870-28B2D3E9674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341628127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ome Thou Almighty King_169_v2001">
            <a:extLst>
              <a:ext uri="{FF2B5EF4-FFF2-40B4-BE49-F238E27FC236}">
                <a16:creationId xmlns:a16="http://schemas.microsoft.com/office/drawing/2014/main" id="{57F04A53-C719-5C5F-5457-4670BDAAA5E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E8B638C-BEAE-2B1D-4E93-E021C789A5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Come, Thou Almighty King</a:t>
            </a:r>
          </a:p>
        </p:txBody>
      </p:sp>
    </p:spTree>
    <p:extLst>
      <p:ext uri="{BB962C8B-B14F-4D97-AF65-F5344CB8AC3E}">
        <p14:creationId xmlns:p14="http://schemas.microsoft.com/office/powerpoint/2010/main" val="365964862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ome Thou Almighty King_169_v2002">
            <a:extLst>
              <a:ext uri="{FF2B5EF4-FFF2-40B4-BE49-F238E27FC236}">
                <a16:creationId xmlns:a16="http://schemas.microsoft.com/office/drawing/2014/main" id="{4A000ECF-C1A1-3EFE-A2C4-3EE89E3AC6D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BFB7BFC9-1242-54A4-80E7-99C8B6E7D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428172189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ome Thou Almighty King_169_v3001">
            <a:extLst>
              <a:ext uri="{FF2B5EF4-FFF2-40B4-BE49-F238E27FC236}">
                <a16:creationId xmlns:a16="http://schemas.microsoft.com/office/drawing/2014/main" id="{D932FBC5-9825-F941-9784-5A70A1343D4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F88412A4-3A10-FF6C-20D7-90D02D129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Come, Thou Almighty King</a:t>
            </a:r>
          </a:p>
        </p:txBody>
      </p:sp>
    </p:spTree>
    <p:extLst>
      <p:ext uri="{BB962C8B-B14F-4D97-AF65-F5344CB8AC3E}">
        <p14:creationId xmlns:p14="http://schemas.microsoft.com/office/powerpoint/2010/main" val="50957233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ome Thou Almighty King_169_v3002">
            <a:extLst>
              <a:ext uri="{FF2B5EF4-FFF2-40B4-BE49-F238E27FC236}">
                <a16:creationId xmlns:a16="http://schemas.microsoft.com/office/drawing/2014/main" id="{3DFE0125-8347-CB22-CBEE-CE70A3843E1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095681FA-569D-7EB9-D71E-EA7AD12F3E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310449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91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40</cp:revision>
  <dcterms:created xsi:type="dcterms:W3CDTF">2013-12-23T05:43:46Z</dcterms:created>
  <dcterms:modified xsi:type="dcterms:W3CDTF">2025-02-17T21:08:26Z</dcterms:modified>
  <cp:category>PDHymns</cp:category>
</cp:coreProperties>
</file>