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Come, Sinner, 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(While Jesus Whispers To You)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2607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199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E. Witter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H. R. Palmer (1879)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5o5001">
            <a:extLst>
              <a:ext uri="{FF2B5EF4-FFF2-40B4-BE49-F238E27FC236}">
                <a16:creationId xmlns:a16="http://schemas.microsoft.com/office/drawing/2014/main" id="{CDA95172-2011-D1CF-E75C-A4A504AF0B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93A040-0D88-F7EB-110E-3843B26FA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Come, Sinner, Come</a:t>
            </a:r>
          </a:p>
        </p:txBody>
      </p:sp>
    </p:spTree>
    <p:extLst>
      <p:ext uri="{BB962C8B-B14F-4D97-AF65-F5344CB8AC3E}">
        <p14:creationId xmlns:p14="http://schemas.microsoft.com/office/powerpoint/2010/main" val="32005667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5o5002">
            <a:extLst>
              <a:ext uri="{FF2B5EF4-FFF2-40B4-BE49-F238E27FC236}">
                <a16:creationId xmlns:a16="http://schemas.microsoft.com/office/drawing/2014/main" id="{77AE5672-D5C2-DCFC-B365-6DA9E8E98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6C57CB-2A26-1540-257F-6C23492D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1123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1001">
            <a:extLst>
              <a:ext uri="{FF2B5EF4-FFF2-40B4-BE49-F238E27FC236}">
                <a16:creationId xmlns:a16="http://schemas.microsoft.com/office/drawing/2014/main" id="{CFF52D5A-74B6-2CC5-1FB6-E06512973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Come, Sinner, Come</a:t>
            </a:r>
          </a:p>
        </p:txBody>
      </p:sp>
    </p:spTree>
    <p:extLst>
      <p:ext uri="{BB962C8B-B14F-4D97-AF65-F5344CB8AC3E}">
        <p14:creationId xmlns:p14="http://schemas.microsoft.com/office/powerpoint/2010/main" val="31366114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1002">
            <a:extLst>
              <a:ext uri="{FF2B5EF4-FFF2-40B4-BE49-F238E27FC236}">
                <a16:creationId xmlns:a16="http://schemas.microsoft.com/office/drawing/2014/main" id="{64DBD9E4-4237-1423-EAE3-74D74EB9F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971457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2001">
            <a:extLst>
              <a:ext uri="{FF2B5EF4-FFF2-40B4-BE49-F238E27FC236}">
                <a16:creationId xmlns:a16="http://schemas.microsoft.com/office/drawing/2014/main" id="{C3A713D0-E6FA-95C2-E4DD-70C55C16A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8D6020-DCC6-3D9B-56A6-3868DE47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Come, Sinner, Come</a:t>
            </a:r>
          </a:p>
        </p:txBody>
      </p:sp>
    </p:spTree>
    <p:extLst>
      <p:ext uri="{BB962C8B-B14F-4D97-AF65-F5344CB8AC3E}">
        <p14:creationId xmlns:p14="http://schemas.microsoft.com/office/powerpoint/2010/main" val="989626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2002">
            <a:extLst>
              <a:ext uri="{FF2B5EF4-FFF2-40B4-BE49-F238E27FC236}">
                <a16:creationId xmlns:a16="http://schemas.microsoft.com/office/drawing/2014/main" id="{B5F1F45C-6D53-452F-C116-79D66AE305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04A4BF-1FD4-6348-5C8D-8918CCA9C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53502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3o5001">
            <a:extLst>
              <a:ext uri="{FF2B5EF4-FFF2-40B4-BE49-F238E27FC236}">
                <a16:creationId xmlns:a16="http://schemas.microsoft.com/office/drawing/2014/main" id="{BAD79ADF-06B8-CA9A-FDFA-D014B43380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44EC56-BD97-353C-EB37-44855928E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Come, Sinner, Come</a:t>
            </a:r>
          </a:p>
        </p:txBody>
      </p:sp>
    </p:spTree>
    <p:extLst>
      <p:ext uri="{BB962C8B-B14F-4D97-AF65-F5344CB8AC3E}">
        <p14:creationId xmlns:p14="http://schemas.microsoft.com/office/powerpoint/2010/main" val="15174294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3o5002">
            <a:extLst>
              <a:ext uri="{FF2B5EF4-FFF2-40B4-BE49-F238E27FC236}">
                <a16:creationId xmlns:a16="http://schemas.microsoft.com/office/drawing/2014/main" id="{DF3A3872-EF58-76CC-4904-32C5766605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0B5140-1364-2072-7E29-78C62C53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687437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4o5001">
            <a:extLst>
              <a:ext uri="{FF2B5EF4-FFF2-40B4-BE49-F238E27FC236}">
                <a16:creationId xmlns:a16="http://schemas.microsoft.com/office/drawing/2014/main" id="{C6AD5AFD-D8C5-E0C0-AE4E-958A544311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895A49-11BA-3251-77EB-BA1C3DFC0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Come, Sinner, Come</a:t>
            </a:r>
          </a:p>
        </p:txBody>
      </p:sp>
    </p:spTree>
    <p:extLst>
      <p:ext uri="{BB962C8B-B14F-4D97-AF65-F5344CB8AC3E}">
        <p14:creationId xmlns:p14="http://schemas.microsoft.com/office/powerpoint/2010/main" val="7325013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4o5002">
            <a:extLst>
              <a:ext uri="{FF2B5EF4-FFF2-40B4-BE49-F238E27FC236}">
                <a16:creationId xmlns:a16="http://schemas.microsoft.com/office/drawing/2014/main" id="{4BEADB4E-3043-405B-DE72-75F1247466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B85ED2-C2C0-7E7D-BFC2-6DA877C8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401665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124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2025-02-17T20:59:33Z</dcterms:modified>
  <cp:category>PDHymns</cp:category>
</cp:coreProperties>
</file>