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384" y="3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138" y="392113"/>
            <a:ext cx="10245725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Come, Let Us Join Our Cheerful Songs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RICHMOND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CM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7171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G/D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549873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182367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Isaac Watts (1707)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Thomas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Haweis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(1792)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me Let Us Join Our Cheerful Songs_169_arr1_v1001">
            <a:extLst>
              <a:ext uri="{FF2B5EF4-FFF2-40B4-BE49-F238E27FC236}">
                <a16:creationId xmlns:a16="http://schemas.microsoft.com/office/drawing/2014/main" id="{078A6226-F232-1C49-A2B5-2808FF6AC0D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Come, Let Us Join Our Cheerful Songs</a:t>
            </a:r>
          </a:p>
        </p:txBody>
      </p:sp>
    </p:spTree>
    <p:extLst>
      <p:ext uri="{BB962C8B-B14F-4D97-AF65-F5344CB8AC3E}">
        <p14:creationId xmlns:p14="http://schemas.microsoft.com/office/powerpoint/2010/main" val="385977261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me Let Us Join Our Cheerful Songs_169_arr1_v1002">
            <a:extLst>
              <a:ext uri="{FF2B5EF4-FFF2-40B4-BE49-F238E27FC236}">
                <a16:creationId xmlns:a16="http://schemas.microsoft.com/office/drawing/2014/main" id="{E8A53672-7730-3BDE-10BD-F791FC84DAE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7394814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me Let Us Join Our Cheerful Songs_169_arr1_v2001">
            <a:extLst>
              <a:ext uri="{FF2B5EF4-FFF2-40B4-BE49-F238E27FC236}">
                <a16:creationId xmlns:a16="http://schemas.microsoft.com/office/drawing/2014/main" id="{18533589-551C-B376-62FA-B204E06ADA6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1EA4936-E26B-6180-B6FB-28AFB281F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Come, Let Us Join Our Cheerful Songs</a:t>
            </a:r>
          </a:p>
        </p:txBody>
      </p:sp>
    </p:spTree>
    <p:extLst>
      <p:ext uri="{BB962C8B-B14F-4D97-AF65-F5344CB8AC3E}">
        <p14:creationId xmlns:p14="http://schemas.microsoft.com/office/powerpoint/2010/main" val="429397962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me Let Us Join Our Cheerful Songs_169_arr1_v2002">
            <a:extLst>
              <a:ext uri="{FF2B5EF4-FFF2-40B4-BE49-F238E27FC236}">
                <a16:creationId xmlns:a16="http://schemas.microsoft.com/office/drawing/2014/main" id="{620B8333-1CFF-8821-0D52-1A2EDDE72B5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6F24C54-3DF5-D051-031C-ED1778A5F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94013526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me Let Us Join Our Cheerful Songs_169_arr1_v3001">
            <a:extLst>
              <a:ext uri="{FF2B5EF4-FFF2-40B4-BE49-F238E27FC236}">
                <a16:creationId xmlns:a16="http://schemas.microsoft.com/office/drawing/2014/main" id="{735CC56B-7EE9-C8B7-4CD0-945C12A9B2B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4507765-C815-B9B9-A355-E5EF2805A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Come, Let Us Join Our Cheerful Songs</a:t>
            </a:r>
          </a:p>
        </p:txBody>
      </p:sp>
    </p:spTree>
    <p:extLst>
      <p:ext uri="{BB962C8B-B14F-4D97-AF65-F5344CB8AC3E}">
        <p14:creationId xmlns:p14="http://schemas.microsoft.com/office/powerpoint/2010/main" val="143442880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me Let Us Join Our Cheerful Songs_169_arr1_v3002">
            <a:extLst>
              <a:ext uri="{FF2B5EF4-FFF2-40B4-BE49-F238E27FC236}">
                <a16:creationId xmlns:a16="http://schemas.microsoft.com/office/drawing/2014/main" id="{5863704C-615A-C3B3-DC75-D1BAA8BA069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8A28C3D-F538-808D-AE26-0605B77CA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516311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101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2025-02-17T19:43:26Z</dcterms:modified>
  <cp:category>PDHymns</cp:category>
</cp:coreProperties>
</file>