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384" y="3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Close To Thee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71713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G/D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106892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590234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Fanny J. Crosby (1874)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Silas J. Vail (1874)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lose To Thee_169_vC001">
            <a:extLst>
              <a:ext uri="{FF2B5EF4-FFF2-40B4-BE49-F238E27FC236}">
                <a16:creationId xmlns:a16="http://schemas.microsoft.com/office/drawing/2014/main" id="{EBC887FE-4DD8-B9EA-CBA6-787B2EF784D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E805C93-694F-719C-6F3D-8FC4C62FA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568926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lose To Thee_169_v1001">
            <a:extLst>
              <a:ext uri="{FF2B5EF4-FFF2-40B4-BE49-F238E27FC236}">
                <a16:creationId xmlns:a16="http://schemas.microsoft.com/office/drawing/2014/main" id="{7F080CB5-089C-D6D5-89A6-D73643AF1B4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Close To Thee</a:t>
            </a:r>
          </a:p>
        </p:txBody>
      </p:sp>
    </p:spTree>
    <p:extLst>
      <p:ext uri="{BB962C8B-B14F-4D97-AF65-F5344CB8AC3E}">
        <p14:creationId xmlns:p14="http://schemas.microsoft.com/office/powerpoint/2010/main" val="281255941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lose To Thee_169_v1002">
            <a:extLst>
              <a:ext uri="{FF2B5EF4-FFF2-40B4-BE49-F238E27FC236}">
                <a16:creationId xmlns:a16="http://schemas.microsoft.com/office/drawing/2014/main" id="{D6E52D3A-653A-6ED9-E12B-D71D18931BC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18420797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lose To Thee_169_vC001">
            <a:extLst>
              <a:ext uri="{FF2B5EF4-FFF2-40B4-BE49-F238E27FC236}">
                <a16:creationId xmlns:a16="http://schemas.microsoft.com/office/drawing/2014/main" id="{6F72FD43-6BE2-CFE6-72E0-F8B7636D005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EBF55B6-5EC6-37CE-AB79-4FE3721F2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0366766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lose To Thee_169_v2001">
            <a:extLst>
              <a:ext uri="{FF2B5EF4-FFF2-40B4-BE49-F238E27FC236}">
                <a16:creationId xmlns:a16="http://schemas.microsoft.com/office/drawing/2014/main" id="{B5995528-1042-0D61-372D-D77D2C9A413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03FB031-15CE-2136-CD33-FD44C812A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Close To Thee</a:t>
            </a:r>
          </a:p>
        </p:txBody>
      </p:sp>
    </p:spTree>
    <p:extLst>
      <p:ext uri="{BB962C8B-B14F-4D97-AF65-F5344CB8AC3E}">
        <p14:creationId xmlns:p14="http://schemas.microsoft.com/office/powerpoint/2010/main" val="207040212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lose To Thee_169_v2002">
            <a:extLst>
              <a:ext uri="{FF2B5EF4-FFF2-40B4-BE49-F238E27FC236}">
                <a16:creationId xmlns:a16="http://schemas.microsoft.com/office/drawing/2014/main" id="{E97CB05F-4E38-C23C-D4FE-D0BC64AB198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69117D0-DAEA-0BB5-F858-E8A78087D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80171147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lose To Thee_169_vC001">
            <a:extLst>
              <a:ext uri="{FF2B5EF4-FFF2-40B4-BE49-F238E27FC236}">
                <a16:creationId xmlns:a16="http://schemas.microsoft.com/office/drawing/2014/main" id="{9FF23AD1-E45D-683C-4220-F76371443D6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9DBCFAD-B8CB-EDD9-2D70-2D1C98516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3032443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lose To Thee_169_v3001">
            <a:extLst>
              <a:ext uri="{FF2B5EF4-FFF2-40B4-BE49-F238E27FC236}">
                <a16:creationId xmlns:a16="http://schemas.microsoft.com/office/drawing/2014/main" id="{14D30B69-9886-6C7D-78B0-D4E12A651E2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2F6A5FD-11AC-15BF-8228-C968A0113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Close To Thee</a:t>
            </a:r>
          </a:p>
        </p:txBody>
      </p:sp>
    </p:spTree>
    <p:extLst>
      <p:ext uri="{BB962C8B-B14F-4D97-AF65-F5344CB8AC3E}">
        <p14:creationId xmlns:p14="http://schemas.microsoft.com/office/powerpoint/2010/main" val="44336928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lose To Thee_169_v3002">
            <a:extLst>
              <a:ext uri="{FF2B5EF4-FFF2-40B4-BE49-F238E27FC236}">
                <a16:creationId xmlns:a16="http://schemas.microsoft.com/office/drawing/2014/main" id="{E80D3075-EC21-E11F-5D23-DA413F2B73F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7F69490-14CF-2118-BB9B-EA8F34E98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18358816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92</Words>
  <Application>Microsoft Office PowerPoint</Application>
  <PresentationFormat>Widescreen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40</cp:revision>
  <dcterms:created xsi:type="dcterms:W3CDTF">2013-12-23T05:43:46Z</dcterms:created>
  <dcterms:modified xsi:type="dcterms:W3CDTF">2025-02-15T21:11:24Z</dcterms:modified>
  <cp:category>PDHymns</cp:category>
</cp:coreProperties>
</file>