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FE344-D326-232A-59F3-C4AAEB3B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152A-BF44-45E7-A795-D4EC80F8F9F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AADE-B180-850B-545C-7ABEB0EB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5AEF6-D56B-0303-18FE-3387FE18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0E458-CE1C-48A9-B035-F5B9C61EF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7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29585-B431-90E2-EBEE-0ECF1A45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2FD66-6A66-4F58-9A4C-328DA38AB6D4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E822F-B516-0503-D3E1-797CF135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61E80-CF6F-2108-946B-1949A6AB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FA58-8EF2-449B-A56C-5C2E60710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3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EB3E6-5B33-8824-0910-B2524A39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7A1D-28D8-4C6B-AD39-E67A098FBBB0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F3131-860E-EA56-A9B9-6FA0E9E91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1E590-0F45-2D9F-EF3F-DCB8FCE6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97A18-4625-4E06-8669-1B11B685F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9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6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6AFB8-6465-DD56-72DF-D13167B9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298A0-91F8-4040-A52F-88D47675C469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760E-81CE-94CB-618B-AE936683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60E3C-315B-C29C-C18B-2EC042F2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23E1D-4BEC-436D-A1D2-966B49103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9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2026A-03B5-762F-65FF-D645CDF4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1EAEE-D3BB-4055-BA05-24C68DACF90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4C15C-453E-A890-7FC9-1E58BEB9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254E1-7CCB-3FA7-FD40-ACD7DE47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5A92-D3CE-45EA-BCE7-081044F56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8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647ECA-54CD-2DA0-E896-31F14FCC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E13E-4B97-426A-9BCA-F27673B9593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56BE24-DD63-86BF-EA39-73D4D6C5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F04A53-3629-4634-D485-9E22AAEA1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450A-1F92-408A-82D5-AB339B508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6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581D77-2D2F-F376-D237-F320DA76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128BF-C7A8-456B-97E9-F34DAC1AF829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9E31CF-E724-8110-28B7-5B0CEAB7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23471F-ED27-9BF0-45BB-5B5B8B8B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60846-51AE-41E2-96A5-B10BEEFD6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2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23A26F-302D-B5E0-9C09-B311FD46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BBF5-8863-4699-A65A-A4F879B9FDC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6CC7BF-0745-3A04-67B2-889B87D8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E8238C-69FF-DD12-6182-CEC656E4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9C5E7-8EB3-466F-A584-1F28A77C9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E96C23C-71E1-6F37-15CE-9098E0C3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CFF1-559C-47C0-859A-42007D764BD4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4A17A0-4068-B5E6-1620-60D6343B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91C057-D6A5-973E-9EF4-11DA9888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ED26C-96DC-403A-819C-B74EF48ED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7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0D7454-3289-CEF0-0F89-C9BE25CF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8ADE8-BE90-417B-8185-FCE6B45B45B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85857E-72E4-3358-9D1E-4A9038AA8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E2A405-5A95-AD4B-2EEB-447791E4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F45D8-A1E3-4B49-A238-3244D14D9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BD1446-D10F-40FB-4A85-54A6B407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9CE96-C323-4B4D-A10F-0290F6875B4D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DAC513-0B2B-AC99-9D28-D0F2D8EA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ADACB6-A0EA-CD7F-DBCF-DE7954D2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243A-1AF9-41D3-BCC2-F28EB7533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B9E92D3-685B-5022-C270-BE3D72254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710E16-8D67-A388-AC21-C6637FA88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E0F45-42D5-EDE0-5997-926357377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E7749C-6E5D-48E7-AB35-615D14A7427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24C75-7D7C-D8F0-0A31-4A0FB4D0F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B81CE-7C45-10AA-A596-2FECA7234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4FC41F-6ABF-4EBE-97A9-6EC5232EC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3B2210BB-37F9-5F28-4C43-4CC56346B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  <a:latin typeface="Lucida Sans" panose="020B0602030504020204" pitchFamily="34" charset="0"/>
              </a:rPr>
              <a:t>Christ’s Love Is All I Need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09FE2055-6C45-0668-A87C-154EE55DC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/B</a:t>
            </a:r>
            <a:r>
              <a:rPr lang="en-US" altLang="en-US" sz="2400" i="1" baseline="3000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297A7813-7A4E-51E1-40DE-FF933AC7F7BD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E92A6BA5-15FA-59E3-5168-52A49C758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5A41FC7-3E79-E9F9-3098-0131C301DCBF}"/>
              </a:ext>
            </a:extLst>
          </p:cNvPr>
          <p:cNvGraphicFramePr>
            <a:graphicFrameLocks noGrp="1"/>
          </p:cNvGraphicFramePr>
          <p:nvPr/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George W. Sides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W. Sides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814A185-2B6C-4927-7D62-F895455B2E12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hrists Love Is AlI I Need_v2001">
            <a:extLst>
              <a:ext uri="{FF2B5EF4-FFF2-40B4-BE49-F238E27FC236}">
                <a16:creationId xmlns:a16="http://schemas.microsoft.com/office/drawing/2014/main" id="{7139AE62-1C81-29C0-7533-3BA1194AD500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>
            <a:extLst>
              <a:ext uri="{FF2B5EF4-FFF2-40B4-BE49-F238E27FC236}">
                <a16:creationId xmlns:a16="http://schemas.microsoft.com/office/drawing/2014/main" id="{3661DDF4-776A-A852-E0CC-D780B097A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 ~ Christ’s Love Is All I Need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rists Love Is AlI I Need_v2002">
            <a:extLst>
              <a:ext uri="{FF2B5EF4-FFF2-40B4-BE49-F238E27FC236}">
                <a16:creationId xmlns:a16="http://schemas.microsoft.com/office/drawing/2014/main" id="{26238B81-5040-427E-4AA2-AE3E3B160B57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F99722A1-EB4F-0211-99FF-F425FD72B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hrists Love Is AlI I Need_v2003">
            <a:extLst>
              <a:ext uri="{FF2B5EF4-FFF2-40B4-BE49-F238E27FC236}">
                <a16:creationId xmlns:a16="http://schemas.microsoft.com/office/drawing/2014/main" id="{EBCA7604-8273-5B7F-BBEA-6E1C2E4000FC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0711C4D4-CFEE-A56F-C7AF-2FB65C509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hrists Love Is AlI I Need_v2004">
            <a:extLst>
              <a:ext uri="{FF2B5EF4-FFF2-40B4-BE49-F238E27FC236}">
                <a16:creationId xmlns:a16="http://schemas.microsoft.com/office/drawing/2014/main" id="{072842D3-1BB1-679E-FC84-0F581BF1F887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EABD63FB-2EE6-A51B-9322-5649C1911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B3DAD-2E4D-233A-FDE0-E7B895062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16387" name="Text Box 5">
            <a:extLst>
              <a:ext uri="{FF2B5EF4-FFF2-40B4-BE49-F238E27FC236}">
                <a16:creationId xmlns:a16="http://schemas.microsoft.com/office/drawing/2014/main" id="{E69D854C-7A0E-0255-8C32-F8277B80D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610F45-05C8-2CAB-EB1B-836717952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17411" name="Text Box 5">
            <a:extLst>
              <a:ext uri="{FF2B5EF4-FFF2-40B4-BE49-F238E27FC236}">
                <a16:creationId xmlns:a16="http://schemas.microsoft.com/office/drawing/2014/main" id="{AC46DC8A-0502-9D88-E8F9-D66EB1FA2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099A27-FAB8-1A10-F995-3083E0931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18435" name="Text Box 5">
            <a:extLst>
              <a:ext uri="{FF2B5EF4-FFF2-40B4-BE49-F238E27FC236}">
                <a16:creationId xmlns:a16="http://schemas.microsoft.com/office/drawing/2014/main" id="{C24D31BC-61D6-7254-7EFF-4AF3D69D1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F30116-B00F-9CF2-D183-1A960DF46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19459" name="Text Box 5">
            <a:extLst>
              <a:ext uri="{FF2B5EF4-FFF2-40B4-BE49-F238E27FC236}">
                <a16:creationId xmlns:a16="http://schemas.microsoft.com/office/drawing/2014/main" id="{2B6DA1E5-8DF4-B3D3-99AF-77EB438FF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2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hrists Love Is AlI I Need_v3001">
            <a:extLst>
              <a:ext uri="{FF2B5EF4-FFF2-40B4-BE49-F238E27FC236}">
                <a16:creationId xmlns:a16="http://schemas.microsoft.com/office/drawing/2014/main" id="{A400AF9A-C70D-3644-22A4-B4A97B6B13F5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>
            <a:extLst>
              <a:ext uri="{FF2B5EF4-FFF2-40B4-BE49-F238E27FC236}">
                <a16:creationId xmlns:a16="http://schemas.microsoft.com/office/drawing/2014/main" id="{39B81BBB-77A1-FF71-2265-3A5023E73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 ~ Christ’s Love Is All I Need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hrists Love Is AlI I Need_v3002">
            <a:extLst>
              <a:ext uri="{FF2B5EF4-FFF2-40B4-BE49-F238E27FC236}">
                <a16:creationId xmlns:a16="http://schemas.microsoft.com/office/drawing/2014/main" id="{F213B03D-8E4E-F3BE-6D84-1B67C88C5DCE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>
            <a:extLst>
              <a:ext uri="{FF2B5EF4-FFF2-40B4-BE49-F238E27FC236}">
                <a16:creationId xmlns:a16="http://schemas.microsoft.com/office/drawing/2014/main" id="{DE50CA00-336D-756D-C449-D4361F290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rists Love Is AlI I Need_v1001">
            <a:extLst>
              <a:ext uri="{FF2B5EF4-FFF2-40B4-BE49-F238E27FC236}">
                <a16:creationId xmlns:a16="http://schemas.microsoft.com/office/drawing/2014/main" id="{06F9F999-7A19-F83F-10DD-964EE3C9FF6E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534FFA63-4142-F12C-0940-8AD250052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 ~ Christ’s Love Is All I Need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hrists Love Is AlI I Need_v3003">
            <a:extLst>
              <a:ext uri="{FF2B5EF4-FFF2-40B4-BE49-F238E27FC236}">
                <a16:creationId xmlns:a16="http://schemas.microsoft.com/office/drawing/2014/main" id="{5F2A99F3-6183-04E2-51D2-6CF84E5182F7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>
            <a:extLst>
              <a:ext uri="{FF2B5EF4-FFF2-40B4-BE49-F238E27FC236}">
                <a16:creationId xmlns:a16="http://schemas.microsoft.com/office/drawing/2014/main" id="{1BA0F3A2-0488-0617-6BB0-FACE3463D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hrists Love Is AlI I Need_v3004">
            <a:extLst>
              <a:ext uri="{FF2B5EF4-FFF2-40B4-BE49-F238E27FC236}">
                <a16:creationId xmlns:a16="http://schemas.microsoft.com/office/drawing/2014/main" id="{FE0D0BA2-607F-C5BE-03A8-8271BF153564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>
            <a:extLst>
              <a:ext uri="{FF2B5EF4-FFF2-40B4-BE49-F238E27FC236}">
                <a16:creationId xmlns:a16="http://schemas.microsoft.com/office/drawing/2014/main" id="{899AD7B7-A20A-6C85-A82F-843A13C5B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B9ED9-795B-BE6E-99BB-B77983132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4579" name="Text Box 5">
            <a:extLst>
              <a:ext uri="{FF2B5EF4-FFF2-40B4-BE49-F238E27FC236}">
                <a16:creationId xmlns:a16="http://schemas.microsoft.com/office/drawing/2014/main" id="{D07045A9-823E-FCED-D2DC-A96BDE57D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0DF695-0D6D-3E18-8693-1DE659592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5603" name="Text Box 5">
            <a:extLst>
              <a:ext uri="{FF2B5EF4-FFF2-40B4-BE49-F238E27FC236}">
                <a16:creationId xmlns:a16="http://schemas.microsoft.com/office/drawing/2014/main" id="{BB156A33-C49F-5ADD-3141-7FA8B34D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AA3071-6042-BCAE-7F35-B465C1619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6627" name="Text Box 5">
            <a:extLst>
              <a:ext uri="{FF2B5EF4-FFF2-40B4-BE49-F238E27FC236}">
                <a16:creationId xmlns:a16="http://schemas.microsoft.com/office/drawing/2014/main" id="{5F2BEC0F-68E2-7E41-9F30-7AB2780FF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B533EE-3CC5-8A83-7655-551047C98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7651" name="Text Box 5">
            <a:extLst>
              <a:ext uri="{FF2B5EF4-FFF2-40B4-BE49-F238E27FC236}">
                <a16:creationId xmlns:a16="http://schemas.microsoft.com/office/drawing/2014/main" id="{15B046AB-88D1-5FB2-D54F-9B595C213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27652" name="Group 1">
            <a:extLst>
              <a:ext uri="{FF2B5EF4-FFF2-40B4-BE49-F238E27FC236}">
                <a16:creationId xmlns:a16="http://schemas.microsoft.com/office/drawing/2014/main" id="{24800FBA-6602-016E-93FB-B7FD774A1D8B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27653" name="TextBox 2">
              <a:extLst>
                <a:ext uri="{FF2B5EF4-FFF2-40B4-BE49-F238E27FC236}">
                  <a16:creationId xmlns:a16="http://schemas.microsoft.com/office/drawing/2014/main" id="{CB2E1E1B-F992-2BEF-AEAE-44DFA9D45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27654" name="TextBox 4">
              <a:extLst>
                <a:ext uri="{FF2B5EF4-FFF2-40B4-BE49-F238E27FC236}">
                  <a16:creationId xmlns:a16="http://schemas.microsoft.com/office/drawing/2014/main" id="{B4A60187-8762-4A2A-0244-251E0B2B6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rists Love Is AlI I Need_v1002">
            <a:extLst>
              <a:ext uri="{FF2B5EF4-FFF2-40B4-BE49-F238E27FC236}">
                <a16:creationId xmlns:a16="http://schemas.microsoft.com/office/drawing/2014/main" id="{35610094-B71F-1AE3-BC0A-917E48F57368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897AB96F-54D5-021A-CD49-D149E2CB3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rists Love Is AlI I Need_v1003">
            <a:extLst>
              <a:ext uri="{FF2B5EF4-FFF2-40B4-BE49-F238E27FC236}">
                <a16:creationId xmlns:a16="http://schemas.microsoft.com/office/drawing/2014/main" id="{B69382A6-5769-6C6B-F5D4-65A6EC7C73B1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>
            <a:extLst>
              <a:ext uri="{FF2B5EF4-FFF2-40B4-BE49-F238E27FC236}">
                <a16:creationId xmlns:a16="http://schemas.microsoft.com/office/drawing/2014/main" id="{4FA694F4-EF7B-4B33-2B52-CAE194D2D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rists Love Is AlI I Need_v1004">
            <a:extLst>
              <a:ext uri="{FF2B5EF4-FFF2-40B4-BE49-F238E27FC236}">
                <a16:creationId xmlns:a16="http://schemas.microsoft.com/office/drawing/2014/main" id="{85093D22-527D-6E11-E622-6919B258C6D8}"/>
              </a:ext>
            </a:extLst>
          </p:cNvPr>
          <p:cNvPicPr>
            <a:picLocks noGrp="1" noChangeAspect="1" noChangeArrowheads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6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>
            <a:extLst>
              <a:ext uri="{FF2B5EF4-FFF2-40B4-BE49-F238E27FC236}">
                <a16:creationId xmlns:a16="http://schemas.microsoft.com/office/drawing/2014/main" id="{1F45266F-A5BA-4694-06CB-5D2089251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762909-8363-F813-8816-20D2E7897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8195" name="Text Box 5">
            <a:extLst>
              <a:ext uri="{FF2B5EF4-FFF2-40B4-BE49-F238E27FC236}">
                <a16:creationId xmlns:a16="http://schemas.microsoft.com/office/drawing/2014/main" id="{6F05B882-A92B-79A1-2141-9A13AA6C9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4CD6A-78D8-C0CB-3D8F-9F73A4392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9219" name="Text Box 5">
            <a:extLst>
              <a:ext uri="{FF2B5EF4-FFF2-40B4-BE49-F238E27FC236}">
                <a16:creationId xmlns:a16="http://schemas.microsoft.com/office/drawing/2014/main" id="{9FAC2C92-42DB-6694-D990-822170A52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1C48AA-2097-CAFF-CC24-3DD41113B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10243" name="Text Box 5">
            <a:extLst>
              <a:ext uri="{FF2B5EF4-FFF2-40B4-BE49-F238E27FC236}">
                <a16:creationId xmlns:a16="http://schemas.microsoft.com/office/drawing/2014/main" id="{3538AC2C-E972-5FD9-89BF-7BF350013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3D6881-8F90-866D-29C5-CC7177928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11267" name="Text Box 5">
            <a:extLst>
              <a:ext uri="{FF2B5EF4-FFF2-40B4-BE49-F238E27FC236}">
                <a16:creationId xmlns:a16="http://schemas.microsoft.com/office/drawing/2014/main" id="{0B370369-19BB-2355-FE99-8E9137524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145</Words>
  <Application>Microsoft Office PowerPoint</Application>
  <PresentationFormat>Widescreen</PresentationFormat>
  <Paragraphs>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2025-03-11T00:00:14Z</dcterms:modified>
  <cp:category>PDHymns</cp:category>
</cp:coreProperties>
</file>