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>
        <p:scale>
          <a:sx n="90" d="100"/>
          <a:sy n="90" d="100"/>
        </p:scale>
        <p:origin x="384" y="30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2/15/2025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2/15/2025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2/15/2025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2/15/2025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2/15/2025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2/15/2025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2/15/2025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2/15/2025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2/15/2025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2/15/2025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2/15/2025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2/15/2025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Christ, We Do All Adore Thee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6004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C/C - DO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1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399378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385104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Theodore Baker (1899)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Theodore Dubois (1867)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hrist We Do All Adore Thee_169_v1001">
            <a:extLst>
              <a:ext uri="{FF2B5EF4-FFF2-40B4-BE49-F238E27FC236}">
                <a16:creationId xmlns:a16="http://schemas.microsoft.com/office/drawing/2014/main" id="{14887D8F-9A83-4905-5234-3176B0AC0C1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09DC66A-8C81-10D2-9ABE-8A12384B30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Christ, We Do All Adore Thee</a:t>
            </a:r>
          </a:p>
        </p:txBody>
      </p:sp>
    </p:spTree>
    <p:extLst>
      <p:ext uri="{BB962C8B-B14F-4D97-AF65-F5344CB8AC3E}">
        <p14:creationId xmlns:p14="http://schemas.microsoft.com/office/powerpoint/2010/main" val="68458086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hrist We Do All Adore Thee_169_v1002">
            <a:extLst>
              <a:ext uri="{FF2B5EF4-FFF2-40B4-BE49-F238E27FC236}">
                <a16:creationId xmlns:a16="http://schemas.microsoft.com/office/drawing/2014/main" id="{32B68F23-E8FF-DC8D-3D57-DE0892C802A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31A7095-5C76-4EB9-960D-BE13C29F1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132261457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hrist We Do All Adore Thee_169_v1003">
            <a:extLst>
              <a:ext uri="{FF2B5EF4-FFF2-40B4-BE49-F238E27FC236}">
                <a16:creationId xmlns:a16="http://schemas.microsoft.com/office/drawing/2014/main" id="{F2C15F4F-DA08-5B37-3D66-F73E2CC4769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3D52066D-F14C-AF46-7DA2-2E58D2C50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177688070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hrist We Do All Adore Thee_169_v1004">
            <a:extLst>
              <a:ext uri="{FF2B5EF4-FFF2-40B4-BE49-F238E27FC236}">
                <a16:creationId xmlns:a16="http://schemas.microsoft.com/office/drawing/2014/main" id="{D2C8A24A-4509-6CC0-B70C-19464E4944C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9067EDBA-3A7E-410A-D43E-78D777861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5045884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73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40</cp:revision>
  <dcterms:created xsi:type="dcterms:W3CDTF">2013-12-23T05:43:46Z</dcterms:created>
  <dcterms:modified xsi:type="dcterms:W3CDTF">2025-02-15T18:39:07Z</dcterms:modified>
  <cp:category>PDHymns</cp:category>
</cp:coreProperties>
</file>