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Christ </a:t>
            </a:r>
            <a:r>
              <a:rPr lang="en-US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Receiveth</a:t>
            </a: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 Sinful Men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(Sinners Jesus Will Receive)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+ 12/8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1363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7275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from Neumaster (1718), Tr. Emma F. Bevan (1858)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D7DA5DB4-F3D3-7795-E836-B9834FBD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66EE5A-F6EE-3928-DE58-FB3F25B7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627799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F108E6F2-7FB2-A9FB-C2AA-D91E0DB38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E91393-7B1F-EE29-EB07-49DD9CAA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352001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48BD5A54-AF03-91F9-B3A7-B9221642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FAB230-3224-402B-4260-86B31E23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81816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69D0FFCE-EAF3-69E7-A242-EC8090EC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8B1BB9-F290-EFFB-5D67-3949763B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265488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3o4001">
            <a:extLst>
              <a:ext uri="{FF2B5EF4-FFF2-40B4-BE49-F238E27FC236}">
                <a16:creationId xmlns:a16="http://schemas.microsoft.com/office/drawing/2014/main" id="{ABB98884-A971-D7C0-C6D7-EF1E215C4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5DCE43-FB8A-2752-3C3D-3048777F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36898244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3o4002">
            <a:extLst>
              <a:ext uri="{FF2B5EF4-FFF2-40B4-BE49-F238E27FC236}">
                <a16:creationId xmlns:a16="http://schemas.microsoft.com/office/drawing/2014/main" id="{919BC2F2-2668-2112-04FE-6BDC36C90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907660-31EB-BCE7-F985-351E8908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54263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1FA29EA9-7A14-95BC-AE27-65CA4450B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0EC07B-486D-96A5-9B3B-E96BC158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227069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2807262F-0802-7CE3-8A36-31EA8010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344DB3-E347-DD2C-D8C9-273F5B98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613059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15E31063-6073-FFF0-AC13-0046E46F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6CF57F-D695-E129-B600-C8539D276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28881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4CCDDB6B-D0DB-0F9C-8A39-EABA4617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BB88F3-0500-4B37-95E8-145DCB568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539244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1001">
            <a:extLst>
              <a:ext uri="{FF2B5EF4-FFF2-40B4-BE49-F238E27FC236}">
                <a16:creationId xmlns:a16="http://schemas.microsoft.com/office/drawing/2014/main" id="{C48DD051-D627-90EE-A736-44F901ED8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23175937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4o4001">
            <a:extLst>
              <a:ext uri="{FF2B5EF4-FFF2-40B4-BE49-F238E27FC236}">
                <a16:creationId xmlns:a16="http://schemas.microsoft.com/office/drawing/2014/main" id="{6C37C176-3FEF-3768-A61A-BC20307BB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5ADEF0-ECE2-84C9-5405-F673DD8F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41768866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4o4002">
            <a:extLst>
              <a:ext uri="{FF2B5EF4-FFF2-40B4-BE49-F238E27FC236}">
                <a16:creationId xmlns:a16="http://schemas.microsoft.com/office/drawing/2014/main" id="{3486804B-ABC4-A74D-21D3-7BF547940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8C9018-8C18-8311-E22C-6E51A632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180299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8707EF19-CF91-6AAA-1D33-AB1EDCEB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FF009A-402B-7306-5765-14648D31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4286485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7A23C22-503A-11EE-D14C-B5BF6BDF9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E678C5-3E8D-E44E-79CC-012DDEE9C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352486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4BFEEB34-D872-9956-6847-E5C9818B2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D15E2A-7629-47AB-E0C9-28721F66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7037034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1F93B83A-9737-3A82-7DD0-FFDB5F3E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60B54C-A34A-DF14-6DC5-1D5FDBF8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0273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1002">
            <a:extLst>
              <a:ext uri="{FF2B5EF4-FFF2-40B4-BE49-F238E27FC236}">
                <a16:creationId xmlns:a16="http://schemas.microsoft.com/office/drawing/2014/main" id="{48E1C821-6BB5-34A1-0581-6FC9B599D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441814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4F70717C-07F4-0D9F-8D3B-849A44A0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E21AAC-FA82-BCB7-B944-5D4CF8D2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911025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5DF1630C-2CEB-FA76-AB03-53F53798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E0613F-17BB-B17A-D8CA-D6435004C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872707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849E61DF-C2A4-EB11-0A93-93A5A2C2E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79B7DA-B9E8-B1EE-3235-FF26FB09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253892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5AB21BD6-2920-660E-DA77-52C0A8C1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3B4D10-1EED-2C51-F41C-09B70E05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47723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2001">
            <a:extLst>
              <a:ext uri="{FF2B5EF4-FFF2-40B4-BE49-F238E27FC236}">
                <a16:creationId xmlns:a16="http://schemas.microsoft.com/office/drawing/2014/main" id="{8789681B-711A-826A-8642-65B349C68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8C4713-EEC0-5DCA-3107-044C1E76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2317216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2002">
            <a:extLst>
              <a:ext uri="{FF2B5EF4-FFF2-40B4-BE49-F238E27FC236}">
                <a16:creationId xmlns:a16="http://schemas.microsoft.com/office/drawing/2014/main" id="{6572B3A7-F4D0-0438-E10F-2A911BFE4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97ECA0-48B3-58A6-48B0-4700B8A4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552160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164</Words>
  <Application>Microsoft Office PowerPoint</Application>
  <PresentationFormat>Widescreen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2025-02-13T22:18:52Z</dcterms:modified>
  <cp:category>PDHymns</cp:category>
</cp:coreProperties>
</file>