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8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Christ For The World We Sing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ITALIAN HYMN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6.6.4.6.6.6.4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1425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383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Samuel Wolcott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Felice De Giardini (1769)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For The World We Sing_169_v3003">
            <a:extLst>
              <a:ext uri="{FF2B5EF4-FFF2-40B4-BE49-F238E27FC236}">
                <a16:creationId xmlns:a16="http://schemas.microsoft.com/office/drawing/2014/main" id="{AC7825D4-91D4-154B-93C2-5CFF2A48F6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7362A8-4992-88BF-D34B-F7AB3A20D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1795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For The World We Sing_169_v1001">
            <a:extLst>
              <a:ext uri="{FF2B5EF4-FFF2-40B4-BE49-F238E27FC236}">
                <a16:creationId xmlns:a16="http://schemas.microsoft.com/office/drawing/2014/main" id="{D6BD75D3-A1E0-3EE8-7BD9-49BDE11743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D846BD-375B-CCE9-CB7C-02C38418E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Christ For The World We Sing</a:t>
            </a:r>
          </a:p>
        </p:txBody>
      </p:sp>
    </p:spTree>
    <p:extLst>
      <p:ext uri="{BB962C8B-B14F-4D97-AF65-F5344CB8AC3E}">
        <p14:creationId xmlns:p14="http://schemas.microsoft.com/office/powerpoint/2010/main" val="37773507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For The World We Sing_169_v1002">
            <a:extLst>
              <a:ext uri="{FF2B5EF4-FFF2-40B4-BE49-F238E27FC236}">
                <a16:creationId xmlns:a16="http://schemas.microsoft.com/office/drawing/2014/main" id="{32E726A1-A4E1-19D1-885A-4994EA02BF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8448998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For The World We Sing_169_v1003">
            <a:extLst>
              <a:ext uri="{FF2B5EF4-FFF2-40B4-BE49-F238E27FC236}">
                <a16:creationId xmlns:a16="http://schemas.microsoft.com/office/drawing/2014/main" id="{9E6CD1ED-7327-3B2E-9067-50C404BFB3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D04B3A-9305-FAF0-FF15-5D52A274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14912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For The World We Sing_169_v2001">
            <a:extLst>
              <a:ext uri="{FF2B5EF4-FFF2-40B4-BE49-F238E27FC236}">
                <a16:creationId xmlns:a16="http://schemas.microsoft.com/office/drawing/2014/main" id="{CE4DFBB0-6D69-4849-E9A0-274117C367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FFB082-ECD1-44A4-836B-2C08903A1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Christ For The World We Sing</a:t>
            </a:r>
          </a:p>
        </p:txBody>
      </p:sp>
    </p:spTree>
    <p:extLst>
      <p:ext uri="{BB962C8B-B14F-4D97-AF65-F5344CB8AC3E}">
        <p14:creationId xmlns:p14="http://schemas.microsoft.com/office/powerpoint/2010/main" val="8747859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For The World We Sing_169_v2002">
            <a:extLst>
              <a:ext uri="{FF2B5EF4-FFF2-40B4-BE49-F238E27FC236}">
                <a16:creationId xmlns:a16="http://schemas.microsoft.com/office/drawing/2014/main" id="{18A9F88E-E644-419F-2778-82A2778CDC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2A819C-D3A2-F245-10A4-6D6197EEE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837871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For The World We Sing_169_v2003">
            <a:extLst>
              <a:ext uri="{FF2B5EF4-FFF2-40B4-BE49-F238E27FC236}">
                <a16:creationId xmlns:a16="http://schemas.microsoft.com/office/drawing/2014/main" id="{22C187A0-35A3-2CDD-EF18-8694E2D375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2FFB03-C53A-29F1-1B8E-5273F4C35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240809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For The World We Sing_169_v3001">
            <a:extLst>
              <a:ext uri="{FF2B5EF4-FFF2-40B4-BE49-F238E27FC236}">
                <a16:creationId xmlns:a16="http://schemas.microsoft.com/office/drawing/2014/main" id="{819C4F3C-F3D5-3D7B-98CF-F7617287B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8F1944-2912-2D9C-9FD3-62798007B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Christ For The World We Sing</a:t>
            </a:r>
          </a:p>
        </p:txBody>
      </p:sp>
    </p:spTree>
    <p:extLst>
      <p:ext uri="{BB962C8B-B14F-4D97-AF65-F5344CB8AC3E}">
        <p14:creationId xmlns:p14="http://schemas.microsoft.com/office/powerpoint/2010/main" val="27206228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For The World We Sing_169_v3002">
            <a:extLst>
              <a:ext uri="{FF2B5EF4-FFF2-40B4-BE49-F238E27FC236}">
                <a16:creationId xmlns:a16="http://schemas.microsoft.com/office/drawing/2014/main" id="{3DBBEA6A-008E-EDCC-0FE9-33523581FF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AB4D73-36EB-20FD-4183-668336601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427937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104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2025-02-15T17:18:10Z</dcterms:modified>
  <cp:category>PDHymns</cp:category>
</cp:coreProperties>
</file>