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Child Of The King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23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9908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Hattie E. Buell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B. Sumner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8C79F3-2102-9F26-0C5C-4972E6B8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FF1E7E-3DFD-6E38-984F-AC3A20C8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90B3D4C-6D88-D793-8C65-D126FD018D4B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039B10A4-C69F-8A7D-D168-047128A26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B42A2BE-F104-2B30-416B-F9B897E4C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0646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1001">
            <a:extLst>
              <a:ext uri="{FF2B5EF4-FFF2-40B4-BE49-F238E27FC236}">
                <a16:creationId xmlns:a16="http://schemas.microsoft.com/office/drawing/2014/main" id="{AB0E26C7-4BFF-2220-8457-A7DDB4022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Child Of The King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5847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1002">
            <a:extLst>
              <a:ext uri="{FF2B5EF4-FFF2-40B4-BE49-F238E27FC236}">
                <a16:creationId xmlns:a16="http://schemas.microsoft.com/office/drawing/2014/main" id="{C4144A39-2F72-F6CC-1D2F-90B0DEA33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00712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174207-515F-0D09-0440-C58C0199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CB8149-E128-D34A-DF7F-A6422C43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179631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2001">
            <a:extLst>
              <a:ext uri="{FF2B5EF4-FFF2-40B4-BE49-F238E27FC236}">
                <a16:creationId xmlns:a16="http://schemas.microsoft.com/office/drawing/2014/main" id="{76A71484-D2C1-9E55-9DC6-1501D081A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413C89-A6D3-6A7E-CD6D-C0317651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Child Of The King</a:t>
            </a:r>
          </a:p>
        </p:txBody>
      </p:sp>
    </p:spTree>
    <p:extLst>
      <p:ext uri="{BB962C8B-B14F-4D97-AF65-F5344CB8AC3E}">
        <p14:creationId xmlns:p14="http://schemas.microsoft.com/office/powerpoint/2010/main" val="16796707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2002">
            <a:extLst>
              <a:ext uri="{FF2B5EF4-FFF2-40B4-BE49-F238E27FC236}">
                <a16:creationId xmlns:a16="http://schemas.microsoft.com/office/drawing/2014/main" id="{57CA6211-3D7D-C4EA-A7AD-15B88E385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1DBFB9-C499-461A-CF41-90619681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357766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235BF-E774-CEC4-9B53-30951FFF9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02445-0BE0-12DD-A024-1B6B23F6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29683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C6215-BD97-A4F4-2F92-ED902153A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76CD54-D543-E649-8D3C-A7427F81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Child Of The King</a:t>
            </a:r>
          </a:p>
        </p:txBody>
      </p:sp>
    </p:spTree>
    <p:extLst>
      <p:ext uri="{BB962C8B-B14F-4D97-AF65-F5344CB8AC3E}">
        <p14:creationId xmlns:p14="http://schemas.microsoft.com/office/powerpoint/2010/main" val="24588290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4o4002">
            <a:extLst>
              <a:ext uri="{FF2B5EF4-FFF2-40B4-BE49-F238E27FC236}">
                <a16:creationId xmlns:a16="http://schemas.microsoft.com/office/drawing/2014/main" id="{37CFDE8F-7565-C6FA-D62A-7DD4581FC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88B4C2-E8FF-1451-C020-DB84C1C6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517341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2025-02-15T17:18:49Z</dcterms:modified>
  <cp:category>PDHymns</cp:category>
</cp:coreProperties>
</file>