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87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By Christ Redeemed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TROYTE’S CHANT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8.8.8.4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677297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11199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George Rawson (1858)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A. H.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Troyte’s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(1860)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y Christ Redeemed_169_v1001">
            <a:extLst>
              <a:ext uri="{FF2B5EF4-FFF2-40B4-BE49-F238E27FC236}">
                <a16:creationId xmlns:a16="http://schemas.microsoft.com/office/drawing/2014/main" id="{DCA65290-B379-5FB6-4B6D-C507C493E8D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By Christ Redeemed</a:t>
            </a:r>
          </a:p>
        </p:txBody>
      </p:sp>
    </p:spTree>
    <p:extLst>
      <p:ext uri="{BB962C8B-B14F-4D97-AF65-F5344CB8AC3E}">
        <p14:creationId xmlns:p14="http://schemas.microsoft.com/office/powerpoint/2010/main" val="229634408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y Christ Redeemed_169_v1002">
            <a:extLst>
              <a:ext uri="{FF2B5EF4-FFF2-40B4-BE49-F238E27FC236}">
                <a16:creationId xmlns:a16="http://schemas.microsoft.com/office/drawing/2014/main" id="{2C8E5A7D-AE0D-D807-8FAF-B0381F5A328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31947026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y Christ Redeemed_169_v2001">
            <a:extLst>
              <a:ext uri="{FF2B5EF4-FFF2-40B4-BE49-F238E27FC236}">
                <a16:creationId xmlns:a16="http://schemas.microsoft.com/office/drawing/2014/main" id="{0E077D4C-6CAB-A268-BE11-45EBFB896E9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0866109-D66D-B271-1C70-1504D44612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By Christ Redeemed</a:t>
            </a:r>
          </a:p>
        </p:txBody>
      </p:sp>
    </p:spTree>
    <p:extLst>
      <p:ext uri="{BB962C8B-B14F-4D97-AF65-F5344CB8AC3E}">
        <p14:creationId xmlns:p14="http://schemas.microsoft.com/office/powerpoint/2010/main" val="252275647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y Christ Redeemed_169_v2002">
            <a:extLst>
              <a:ext uri="{FF2B5EF4-FFF2-40B4-BE49-F238E27FC236}">
                <a16:creationId xmlns:a16="http://schemas.microsoft.com/office/drawing/2014/main" id="{4B1ABAF0-C692-7375-60B1-7234D6AD6E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0462ED5-66F1-2406-E934-4A048A8DF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12897221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y Christ Redeemed_169_v3001">
            <a:extLst>
              <a:ext uri="{FF2B5EF4-FFF2-40B4-BE49-F238E27FC236}">
                <a16:creationId xmlns:a16="http://schemas.microsoft.com/office/drawing/2014/main" id="{00FB0A3B-05D3-0545-128D-2E9E5BB8723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4A1B8EF-347A-0E0A-2D0A-71226CBE6C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By Christ Redeemed</a:t>
            </a:r>
          </a:p>
        </p:txBody>
      </p:sp>
    </p:spTree>
    <p:extLst>
      <p:ext uri="{BB962C8B-B14F-4D97-AF65-F5344CB8AC3E}">
        <p14:creationId xmlns:p14="http://schemas.microsoft.com/office/powerpoint/2010/main" val="232341213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y Christ Redeemed_169_v3002">
            <a:extLst>
              <a:ext uri="{FF2B5EF4-FFF2-40B4-BE49-F238E27FC236}">
                <a16:creationId xmlns:a16="http://schemas.microsoft.com/office/drawing/2014/main" id="{369DEC58-8E58-3F44-618D-DE396896510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6555BB6-CAC3-D5AE-31FE-E037EED3D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727021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85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2025-02-11T23:41:28Z</dcterms:modified>
  <cp:category>PDHymns</cp:category>
</cp:coreProperties>
</file>