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Buried With Christ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0989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Thomas Ryder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3001">
            <a:extLst>
              <a:ext uri="{FF2B5EF4-FFF2-40B4-BE49-F238E27FC236}">
                <a16:creationId xmlns:a16="http://schemas.microsoft.com/office/drawing/2014/main" id="{5157B7E6-D027-14C6-3669-B046078DEA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F08D45-DE59-15E8-3640-1BD8EFB68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Buried With Christ</a:t>
            </a:r>
          </a:p>
        </p:txBody>
      </p:sp>
    </p:spTree>
    <p:extLst>
      <p:ext uri="{BB962C8B-B14F-4D97-AF65-F5344CB8AC3E}">
        <p14:creationId xmlns:p14="http://schemas.microsoft.com/office/powerpoint/2010/main" val="36178158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3002">
            <a:extLst>
              <a:ext uri="{FF2B5EF4-FFF2-40B4-BE49-F238E27FC236}">
                <a16:creationId xmlns:a16="http://schemas.microsoft.com/office/drawing/2014/main" id="{E150912E-6D6D-D6CD-7048-4C12E867FE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9EF45C-A602-906E-C199-8660810A5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769378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C001">
            <a:extLst>
              <a:ext uri="{FF2B5EF4-FFF2-40B4-BE49-F238E27FC236}">
                <a16:creationId xmlns:a16="http://schemas.microsoft.com/office/drawing/2014/main" id="{8FFDDA9C-A41E-10FB-CC78-800755E864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1E3D38-D252-BC2A-5F4E-FC689BF80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115610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C002">
            <a:extLst>
              <a:ext uri="{FF2B5EF4-FFF2-40B4-BE49-F238E27FC236}">
                <a16:creationId xmlns:a16="http://schemas.microsoft.com/office/drawing/2014/main" id="{63284485-4AC8-9EF5-8D6A-56D6A4475A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B4D172-9997-2841-2ECB-47905300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2003381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4001">
            <a:extLst>
              <a:ext uri="{FF2B5EF4-FFF2-40B4-BE49-F238E27FC236}">
                <a16:creationId xmlns:a16="http://schemas.microsoft.com/office/drawing/2014/main" id="{749F9763-23E5-D38A-55BC-1597A93B9D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77CF4E-C948-54D7-56A6-E3B6DD1D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Buried With Christ</a:t>
            </a:r>
          </a:p>
        </p:txBody>
      </p:sp>
    </p:spTree>
    <p:extLst>
      <p:ext uri="{BB962C8B-B14F-4D97-AF65-F5344CB8AC3E}">
        <p14:creationId xmlns:p14="http://schemas.microsoft.com/office/powerpoint/2010/main" val="376227294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4002">
            <a:extLst>
              <a:ext uri="{FF2B5EF4-FFF2-40B4-BE49-F238E27FC236}">
                <a16:creationId xmlns:a16="http://schemas.microsoft.com/office/drawing/2014/main" id="{6907DC2F-7B90-7C1B-5B8A-CA485CD0DC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74906A-F69A-543B-26C7-182BF8E02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88029728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C001">
            <a:extLst>
              <a:ext uri="{FF2B5EF4-FFF2-40B4-BE49-F238E27FC236}">
                <a16:creationId xmlns:a16="http://schemas.microsoft.com/office/drawing/2014/main" id="{C5943D3F-AEBF-258A-0705-68265AE9EA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25844F-915D-8406-5483-9C2C81C2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1224770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C002">
            <a:extLst>
              <a:ext uri="{FF2B5EF4-FFF2-40B4-BE49-F238E27FC236}">
                <a16:creationId xmlns:a16="http://schemas.microsoft.com/office/drawing/2014/main" id="{DD4EB75B-63D5-6330-74A2-258D5B2016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A55613-86E6-FFA7-98A5-872C5B227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28689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1001">
            <a:extLst>
              <a:ext uri="{FF2B5EF4-FFF2-40B4-BE49-F238E27FC236}">
                <a16:creationId xmlns:a16="http://schemas.microsoft.com/office/drawing/2014/main" id="{8CC0D663-DBEF-25BC-6336-BE5CFD433C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Buried With Christ</a:t>
            </a:r>
          </a:p>
        </p:txBody>
      </p:sp>
    </p:spTree>
    <p:extLst>
      <p:ext uri="{BB962C8B-B14F-4D97-AF65-F5344CB8AC3E}">
        <p14:creationId xmlns:p14="http://schemas.microsoft.com/office/powerpoint/2010/main" val="19075556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1002">
            <a:extLst>
              <a:ext uri="{FF2B5EF4-FFF2-40B4-BE49-F238E27FC236}">
                <a16:creationId xmlns:a16="http://schemas.microsoft.com/office/drawing/2014/main" id="{86AA885F-5618-BA78-46A6-B2AE401A42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595471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C001">
            <a:extLst>
              <a:ext uri="{FF2B5EF4-FFF2-40B4-BE49-F238E27FC236}">
                <a16:creationId xmlns:a16="http://schemas.microsoft.com/office/drawing/2014/main" id="{DDB824EC-8E6F-44DA-C78F-E63FCC4ACD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AE6150-8ED1-A9F8-9BEE-EB7462CE0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077247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C002">
            <a:extLst>
              <a:ext uri="{FF2B5EF4-FFF2-40B4-BE49-F238E27FC236}">
                <a16:creationId xmlns:a16="http://schemas.microsoft.com/office/drawing/2014/main" id="{A12BE02A-9C48-EEB0-51FC-ADCFD854E9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668CC6-7B57-A7C9-ED0B-0F1487529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686839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2001">
            <a:extLst>
              <a:ext uri="{FF2B5EF4-FFF2-40B4-BE49-F238E27FC236}">
                <a16:creationId xmlns:a16="http://schemas.microsoft.com/office/drawing/2014/main" id="{D46F7BF6-9557-8F48-A946-7CC46099D8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D7CBA3-67EA-EA5D-686E-06FD44142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Buried With Christ</a:t>
            </a:r>
          </a:p>
        </p:txBody>
      </p:sp>
    </p:spTree>
    <p:extLst>
      <p:ext uri="{BB962C8B-B14F-4D97-AF65-F5344CB8AC3E}">
        <p14:creationId xmlns:p14="http://schemas.microsoft.com/office/powerpoint/2010/main" val="13438445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2002">
            <a:extLst>
              <a:ext uri="{FF2B5EF4-FFF2-40B4-BE49-F238E27FC236}">
                <a16:creationId xmlns:a16="http://schemas.microsoft.com/office/drawing/2014/main" id="{CC03EB84-20D6-1939-AAD9-74AD35614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F82CF2-5828-FF29-A738-A70218E3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454126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C001">
            <a:extLst>
              <a:ext uri="{FF2B5EF4-FFF2-40B4-BE49-F238E27FC236}">
                <a16:creationId xmlns:a16="http://schemas.microsoft.com/office/drawing/2014/main" id="{036C3618-EDF7-06C3-C2FA-232BBA27BA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A2784A-4FD5-EE68-89BB-97F9ECFD4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12265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ied With Christ_169_vC002">
            <a:extLst>
              <a:ext uri="{FF2B5EF4-FFF2-40B4-BE49-F238E27FC236}">
                <a16:creationId xmlns:a16="http://schemas.microsoft.com/office/drawing/2014/main" id="{16687063-17A3-B3DF-729D-95B870F2D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5417EE-5116-5B11-67CF-C0134B700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032726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114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2025-02-11T23:35:14Z</dcterms:modified>
  <cp:category>PDHymns</cp:category>
</cp:coreProperties>
</file>