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87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Built On A Rock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KIRKEN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8.8.8.8.8.8.8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11949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Dm(F)/D - LA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812625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LA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LA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LA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578206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Nikolai F. S. Grundtvig (1837), Tr. by Carl Doving (1909)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Ludvig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M. Lindeman (1840)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ilt On A Rock_169_v3001">
            <a:extLst>
              <a:ext uri="{FF2B5EF4-FFF2-40B4-BE49-F238E27FC236}">
                <a16:creationId xmlns:a16="http://schemas.microsoft.com/office/drawing/2014/main" id="{94A68B8B-81BA-49EC-136C-705A85255F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B3AC80C-7E3D-4A17-867C-BD6D495DA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Built On A Rock</a:t>
            </a:r>
          </a:p>
        </p:txBody>
      </p:sp>
    </p:spTree>
    <p:extLst>
      <p:ext uri="{BB962C8B-B14F-4D97-AF65-F5344CB8AC3E}">
        <p14:creationId xmlns:p14="http://schemas.microsoft.com/office/powerpoint/2010/main" val="255315983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ilt On A Rock_169_v3002">
            <a:extLst>
              <a:ext uri="{FF2B5EF4-FFF2-40B4-BE49-F238E27FC236}">
                <a16:creationId xmlns:a16="http://schemas.microsoft.com/office/drawing/2014/main" id="{947F2B44-1754-055C-C78C-EF4343C0C7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E7D01BA-BD09-F67D-0DC3-98C0E32DC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12774077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ilt On A Rock_169_v3003">
            <a:extLst>
              <a:ext uri="{FF2B5EF4-FFF2-40B4-BE49-F238E27FC236}">
                <a16:creationId xmlns:a16="http://schemas.microsoft.com/office/drawing/2014/main" id="{F3DE14D8-05E4-CA5F-0C98-1AF24D03FE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0D39889-4C52-C755-18D7-254523864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92514897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ilt On A Rock_169_v3004">
            <a:extLst>
              <a:ext uri="{FF2B5EF4-FFF2-40B4-BE49-F238E27FC236}">
                <a16:creationId xmlns:a16="http://schemas.microsoft.com/office/drawing/2014/main" id="{88A7AAB3-1F86-987E-51CC-E7E741C3C3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B6AFA75-358E-E6CF-77D3-DEDD3682E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73607371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ilt On A Rock_169_v4001">
            <a:extLst>
              <a:ext uri="{FF2B5EF4-FFF2-40B4-BE49-F238E27FC236}">
                <a16:creationId xmlns:a16="http://schemas.microsoft.com/office/drawing/2014/main" id="{2E87A3E8-123B-7DD9-334F-40C7B0CA59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7266B8A-C7D8-0B29-497A-0124D761B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Built On A Rock</a:t>
            </a:r>
          </a:p>
        </p:txBody>
      </p:sp>
    </p:spTree>
    <p:extLst>
      <p:ext uri="{BB962C8B-B14F-4D97-AF65-F5344CB8AC3E}">
        <p14:creationId xmlns:p14="http://schemas.microsoft.com/office/powerpoint/2010/main" val="212478871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ilt On A Rock_169_v4002">
            <a:extLst>
              <a:ext uri="{FF2B5EF4-FFF2-40B4-BE49-F238E27FC236}">
                <a16:creationId xmlns:a16="http://schemas.microsoft.com/office/drawing/2014/main" id="{4FAA0B4A-0CD9-1D30-47AD-6076EC2505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BBB1E20-8B29-284A-0BA4-9CC364ECD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4394928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ilt On A Rock_169_v4003">
            <a:extLst>
              <a:ext uri="{FF2B5EF4-FFF2-40B4-BE49-F238E27FC236}">
                <a16:creationId xmlns:a16="http://schemas.microsoft.com/office/drawing/2014/main" id="{BAE18F1D-C9A8-F40D-12EF-6D8614D7DE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BA9D239-31EC-CF41-FC28-4D2A5C380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423170908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ilt On A Rock_169_v4004">
            <a:extLst>
              <a:ext uri="{FF2B5EF4-FFF2-40B4-BE49-F238E27FC236}">
                <a16:creationId xmlns:a16="http://schemas.microsoft.com/office/drawing/2014/main" id="{A306586C-1DFD-7C22-0896-001056F106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D91BF77-BD89-8BE8-8295-FAF1A1F67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633837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ilt On A Rock_169_v1001">
            <a:extLst>
              <a:ext uri="{FF2B5EF4-FFF2-40B4-BE49-F238E27FC236}">
                <a16:creationId xmlns:a16="http://schemas.microsoft.com/office/drawing/2014/main" id="{195681D1-C117-5204-C358-83B12FA7DF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Built On A Rock</a:t>
            </a:r>
          </a:p>
        </p:txBody>
      </p:sp>
    </p:spTree>
    <p:extLst>
      <p:ext uri="{BB962C8B-B14F-4D97-AF65-F5344CB8AC3E}">
        <p14:creationId xmlns:p14="http://schemas.microsoft.com/office/powerpoint/2010/main" val="423668457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ilt On A Rock_169_v1002">
            <a:extLst>
              <a:ext uri="{FF2B5EF4-FFF2-40B4-BE49-F238E27FC236}">
                <a16:creationId xmlns:a16="http://schemas.microsoft.com/office/drawing/2014/main" id="{E46E315F-53CC-9C10-D9E8-8837AD6CF7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50545193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ilt On A Rock_169_v1003">
            <a:extLst>
              <a:ext uri="{FF2B5EF4-FFF2-40B4-BE49-F238E27FC236}">
                <a16:creationId xmlns:a16="http://schemas.microsoft.com/office/drawing/2014/main" id="{81DBB733-5BF0-7FD7-9AF6-905D4EC3BF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2918031-63C7-EC3F-6C99-BB3B8282D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72965538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ilt On A Rock_169_v1004">
            <a:extLst>
              <a:ext uri="{FF2B5EF4-FFF2-40B4-BE49-F238E27FC236}">
                <a16:creationId xmlns:a16="http://schemas.microsoft.com/office/drawing/2014/main" id="{BDC7ACE6-4BBD-305F-47A6-9BF5BFD6AE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A08E023-6F96-D715-6014-73B5A78AF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15273538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ilt On A Rock_169_v2001">
            <a:extLst>
              <a:ext uri="{FF2B5EF4-FFF2-40B4-BE49-F238E27FC236}">
                <a16:creationId xmlns:a16="http://schemas.microsoft.com/office/drawing/2014/main" id="{6A07A08E-6555-5CE2-B688-B896D05BC7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A272E9B-E52B-9886-5292-F79263C6E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Built On A Rock</a:t>
            </a:r>
          </a:p>
        </p:txBody>
      </p:sp>
    </p:spTree>
    <p:extLst>
      <p:ext uri="{BB962C8B-B14F-4D97-AF65-F5344CB8AC3E}">
        <p14:creationId xmlns:p14="http://schemas.microsoft.com/office/powerpoint/2010/main" val="61483086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ilt On A Rock_169_v2002">
            <a:extLst>
              <a:ext uri="{FF2B5EF4-FFF2-40B4-BE49-F238E27FC236}">
                <a16:creationId xmlns:a16="http://schemas.microsoft.com/office/drawing/2014/main" id="{5458D707-A63C-E666-C798-F18289FC94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2F176FE-64F6-B1E0-83AB-2DA93C9DD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45935037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ilt On A Rock_169_v2003">
            <a:extLst>
              <a:ext uri="{FF2B5EF4-FFF2-40B4-BE49-F238E27FC236}">
                <a16:creationId xmlns:a16="http://schemas.microsoft.com/office/drawing/2014/main" id="{0D24096E-7B4F-1FAB-9241-6DDCD36826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EB3FB9B-62EF-2FD9-CEBD-F5BCA2B31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14553743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ilt On A Rock_169_v2004">
            <a:extLst>
              <a:ext uri="{FF2B5EF4-FFF2-40B4-BE49-F238E27FC236}">
                <a16:creationId xmlns:a16="http://schemas.microsoft.com/office/drawing/2014/main" id="{1D9892BA-0DED-EF63-AF43-28718FB1D2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52829EE-1AB1-8F7B-5B88-235DF54AF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70369634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136</Words>
  <Application>Microsoft Office PowerPoint</Application>
  <PresentationFormat>Widescreen</PresentationFormat>
  <Paragraphs>38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2025-02-11T23:08:35Z</dcterms:modified>
  <cp:category>PDHymns</cp:category>
</cp:coreProperties>
</file>