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Bringing In The Sheaves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963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Knowles Shaw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A. Minor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8055EBC4-D590-5BBB-2151-6CF620D77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9A38DE-47E9-59FA-2E5B-49AC167F8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Bringing In The Sheaves</a:t>
            </a:r>
          </a:p>
        </p:txBody>
      </p:sp>
    </p:spTree>
    <p:extLst>
      <p:ext uri="{BB962C8B-B14F-4D97-AF65-F5344CB8AC3E}">
        <p14:creationId xmlns:p14="http://schemas.microsoft.com/office/powerpoint/2010/main" val="104318917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DC6D49E8-D63B-D21E-6CDD-AA59DCA1F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EB237B-CB41-E025-E650-47A2FC2D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98276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A3606CD5-0C43-6442-C7A1-71C975B9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1FA5FB-1641-D3FB-1EC0-E04D8A81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733911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ing In The Sheaves_169_vC002">
            <a:extLst>
              <a:ext uri="{FF2B5EF4-FFF2-40B4-BE49-F238E27FC236}">
                <a16:creationId xmlns:a16="http://schemas.microsoft.com/office/drawing/2014/main" id="{0BFAA9FE-6906-ECF0-63BD-1607DD082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B7691F-C098-D0A5-B372-1A50D6620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6965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ing In The Sheaves_169_v1001">
            <a:extLst>
              <a:ext uri="{FF2B5EF4-FFF2-40B4-BE49-F238E27FC236}">
                <a16:creationId xmlns:a16="http://schemas.microsoft.com/office/drawing/2014/main" id="{C4ACF2A2-8402-16D4-74A2-4C8D78D549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Bringing In The Sheaves</a:t>
            </a:r>
          </a:p>
        </p:txBody>
      </p:sp>
    </p:spTree>
    <p:extLst>
      <p:ext uri="{BB962C8B-B14F-4D97-AF65-F5344CB8AC3E}">
        <p14:creationId xmlns:p14="http://schemas.microsoft.com/office/powerpoint/2010/main" val="26589399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ing In The Sheaves_169_v1002">
            <a:extLst>
              <a:ext uri="{FF2B5EF4-FFF2-40B4-BE49-F238E27FC236}">
                <a16:creationId xmlns:a16="http://schemas.microsoft.com/office/drawing/2014/main" id="{94D2E9B0-8FDD-BAE5-B802-AD10DA236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65820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2D7EB960-8D02-2C83-064E-F0FA6181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F5388E-3C65-5D3F-9090-23D13F89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038654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ing In The Sheaves_169_vC002">
            <a:extLst>
              <a:ext uri="{FF2B5EF4-FFF2-40B4-BE49-F238E27FC236}">
                <a16:creationId xmlns:a16="http://schemas.microsoft.com/office/drawing/2014/main" id="{2C1DE423-90B4-8CC5-C27D-215520718B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954EC0-AF8D-9800-AE87-68873DE8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3133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30549D8D-8150-A8F8-BA54-F24DEF29E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32713-6A84-7305-CF61-AED7FC5C6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Bringing In The Sheaves</a:t>
            </a:r>
          </a:p>
        </p:txBody>
      </p:sp>
    </p:spTree>
    <p:extLst>
      <p:ext uri="{BB962C8B-B14F-4D97-AF65-F5344CB8AC3E}">
        <p14:creationId xmlns:p14="http://schemas.microsoft.com/office/powerpoint/2010/main" val="9030776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ing In The Sheaves_169_v2002">
            <a:extLst>
              <a:ext uri="{FF2B5EF4-FFF2-40B4-BE49-F238E27FC236}">
                <a16:creationId xmlns:a16="http://schemas.microsoft.com/office/drawing/2014/main" id="{C8B15FEA-2D42-0A07-64AB-9E666C952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C780F4-8EAE-93DA-6CD0-83BA291D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463966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5C31EDBC-0685-EB2E-819C-F373F1BD1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63D659-3BCF-A169-552C-04E97922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6695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ing In The Sheaves_169_vC002">
            <a:extLst>
              <a:ext uri="{FF2B5EF4-FFF2-40B4-BE49-F238E27FC236}">
                <a16:creationId xmlns:a16="http://schemas.microsoft.com/office/drawing/2014/main" id="{86D342FE-2340-F6C6-52E1-51D578B70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3E402A-C4C7-016A-C1C2-9C8392F45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980558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2025-02-11T23:14:30Z</dcterms:modified>
  <cp:category>PDHymns</cp:category>
</cp:coreProperties>
</file>