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Bring Them 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(Hark! ‘Tis The Shepherd’s Voice)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2492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Alexcenah Thomas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A. Ogden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3001">
            <a:extLst>
              <a:ext uri="{FF2B5EF4-FFF2-40B4-BE49-F238E27FC236}">
                <a16:creationId xmlns:a16="http://schemas.microsoft.com/office/drawing/2014/main" id="{AFE037F5-5725-631D-B1CB-7738C74587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BD1C83-2DB4-06D2-A849-C6DF203B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Bring Them In</a:t>
            </a:r>
          </a:p>
        </p:txBody>
      </p:sp>
    </p:spTree>
    <p:extLst>
      <p:ext uri="{BB962C8B-B14F-4D97-AF65-F5344CB8AC3E}">
        <p14:creationId xmlns:p14="http://schemas.microsoft.com/office/powerpoint/2010/main" val="2945303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3002">
            <a:extLst>
              <a:ext uri="{FF2B5EF4-FFF2-40B4-BE49-F238E27FC236}">
                <a16:creationId xmlns:a16="http://schemas.microsoft.com/office/drawing/2014/main" id="{921E562B-40E7-FA53-3A6B-EC9D2C62E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5E985D-E84E-23AB-D941-A250E242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12188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7A5947E9-A0A3-785F-FA6D-619AC4F1F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0F2DD0-58BA-C1A8-9F27-8E2C6BA8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292283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C002">
            <a:extLst>
              <a:ext uri="{FF2B5EF4-FFF2-40B4-BE49-F238E27FC236}">
                <a16:creationId xmlns:a16="http://schemas.microsoft.com/office/drawing/2014/main" id="{25D3F063-4DBB-DC23-0DDB-CAE050FD0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F224B4-1B1A-BC61-0F9D-0747E1E9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8980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1001">
            <a:extLst>
              <a:ext uri="{FF2B5EF4-FFF2-40B4-BE49-F238E27FC236}">
                <a16:creationId xmlns:a16="http://schemas.microsoft.com/office/drawing/2014/main" id="{C6DCB251-3AD5-9BD2-8BCD-8D4E168DC5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Bring Them In</a:t>
            </a:r>
          </a:p>
        </p:txBody>
      </p:sp>
    </p:spTree>
    <p:extLst>
      <p:ext uri="{BB962C8B-B14F-4D97-AF65-F5344CB8AC3E}">
        <p14:creationId xmlns:p14="http://schemas.microsoft.com/office/powerpoint/2010/main" val="23750417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1002">
            <a:extLst>
              <a:ext uri="{FF2B5EF4-FFF2-40B4-BE49-F238E27FC236}">
                <a16:creationId xmlns:a16="http://schemas.microsoft.com/office/drawing/2014/main" id="{DDEDC818-5E40-53F9-F9C4-A91D7A7C53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52448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85A5BB4D-4858-8B4F-FEC8-E47F47C77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954FCD-D701-A6B6-C631-FF03565EF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149339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C002">
            <a:extLst>
              <a:ext uri="{FF2B5EF4-FFF2-40B4-BE49-F238E27FC236}">
                <a16:creationId xmlns:a16="http://schemas.microsoft.com/office/drawing/2014/main" id="{42C701D3-F806-97E1-910A-279820F67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308E52-F28F-AA37-1821-35A0B4AF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420498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2001">
            <a:extLst>
              <a:ext uri="{FF2B5EF4-FFF2-40B4-BE49-F238E27FC236}">
                <a16:creationId xmlns:a16="http://schemas.microsoft.com/office/drawing/2014/main" id="{49E4A04F-FC8B-A8BB-F184-F39FBEC69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A48B71-A277-DE6C-D1F2-080E8966F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Bring Them In</a:t>
            </a:r>
          </a:p>
        </p:txBody>
      </p:sp>
    </p:spTree>
    <p:extLst>
      <p:ext uri="{BB962C8B-B14F-4D97-AF65-F5344CB8AC3E}">
        <p14:creationId xmlns:p14="http://schemas.microsoft.com/office/powerpoint/2010/main" val="41121399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2002">
            <a:extLst>
              <a:ext uri="{FF2B5EF4-FFF2-40B4-BE49-F238E27FC236}">
                <a16:creationId xmlns:a16="http://schemas.microsoft.com/office/drawing/2014/main" id="{B0E60E92-E633-B32B-670F-CDCDDD057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AFFDBC-C767-9C3C-776C-8F614499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675191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C937D9E5-A918-415B-73F1-A11E1B9EB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21F998-814B-4614-926A-5E4A2402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318230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ng Them In_169_vC002">
            <a:extLst>
              <a:ext uri="{FF2B5EF4-FFF2-40B4-BE49-F238E27FC236}">
                <a16:creationId xmlns:a16="http://schemas.microsoft.com/office/drawing/2014/main" id="{458339D4-B09C-EA54-86FF-85994F3BF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4B79E3-01F1-39C8-005E-BD5300EE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526843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2025-02-11T23:11:59Z</dcterms:modified>
  <cp:category>PDHymns</cp:category>
</cp:coreProperties>
</file>