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870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Breathe On Me, Breath Of God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TRENTHAM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SM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F/A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4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403462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835012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Edwin Hatch (1878)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Robert Jackson (1888)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reathe On Me Breath Of God_169_arr1_v1001">
            <a:extLst>
              <a:ext uri="{FF2B5EF4-FFF2-40B4-BE49-F238E27FC236}">
                <a16:creationId xmlns:a16="http://schemas.microsoft.com/office/drawing/2014/main" id="{9398623B-911D-BC20-4A1C-F8D72F11027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D31DB332-5708-140D-60B0-2DCCCE871A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Breathe On Me, Breath Of God</a:t>
            </a:r>
          </a:p>
        </p:txBody>
      </p:sp>
    </p:spTree>
    <p:extLst>
      <p:ext uri="{BB962C8B-B14F-4D97-AF65-F5344CB8AC3E}">
        <p14:creationId xmlns:p14="http://schemas.microsoft.com/office/powerpoint/2010/main" val="397574871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reathe On Me Breath Of God_169_arr1_v1002">
            <a:extLst>
              <a:ext uri="{FF2B5EF4-FFF2-40B4-BE49-F238E27FC236}">
                <a16:creationId xmlns:a16="http://schemas.microsoft.com/office/drawing/2014/main" id="{0499827E-6744-8258-8532-9C42B9534D5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83467862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reathe On Me Breath Of God_169_arr1_v2001">
            <a:extLst>
              <a:ext uri="{FF2B5EF4-FFF2-40B4-BE49-F238E27FC236}">
                <a16:creationId xmlns:a16="http://schemas.microsoft.com/office/drawing/2014/main" id="{389D60C3-3A0C-96D2-EB17-26E2DF18E64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ADF5634-CA2E-1BEE-E8D9-6246C4512C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Breathe On Me, Breath Of God</a:t>
            </a:r>
          </a:p>
        </p:txBody>
      </p:sp>
    </p:spTree>
    <p:extLst>
      <p:ext uri="{BB962C8B-B14F-4D97-AF65-F5344CB8AC3E}">
        <p14:creationId xmlns:p14="http://schemas.microsoft.com/office/powerpoint/2010/main" val="219260871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reathe On Me Breath Of God_169_arr1_v2002">
            <a:extLst>
              <a:ext uri="{FF2B5EF4-FFF2-40B4-BE49-F238E27FC236}">
                <a16:creationId xmlns:a16="http://schemas.microsoft.com/office/drawing/2014/main" id="{13B4E4BD-6821-C47A-BBF2-444CE0EA2EF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" name="Text Box 5">
            <a:extLst>
              <a:ext uri="{FF2B5EF4-FFF2-40B4-BE49-F238E27FC236}">
                <a16:creationId xmlns:a16="http://schemas.microsoft.com/office/drawing/2014/main" id="{3F0E46A5-C5B5-89D4-3F40-0F140A467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82884244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reathe On Me Breath Of God_169_arr1_v3001">
            <a:extLst>
              <a:ext uri="{FF2B5EF4-FFF2-40B4-BE49-F238E27FC236}">
                <a16:creationId xmlns:a16="http://schemas.microsoft.com/office/drawing/2014/main" id="{9033037A-190A-EAE6-E05E-69397D4FC8F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37CF84B-D84E-1D98-FFC5-F26D0FA304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Breathe On Me, Breath Of God</a:t>
            </a:r>
          </a:p>
        </p:txBody>
      </p:sp>
    </p:spTree>
    <p:extLst>
      <p:ext uri="{BB962C8B-B14F-4D97-AF65-F5344CB8AC3E}">
        <p14:creationId xmlns:p14="http://schemas.microsoft.com/office/powerpoint/2010/main" val="147599160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reathe On Me Breath Of God_169_arr1_v3002">
            <a:extLst>
              <a:ext uri="{FF2B5EF4-FFF2-40B4-BE49-F238E27FC236}">
                <a16:creationId xmlns:a16="http://schemas.microsoft.com/office/drawing/2014/main" id="{6D714EC6-138E-0063-A20B-8DD502222FF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" name="Text Box 5">
            <a:extLst>
              <a:ext uri="{FF2B5EF4-FFF2-40B4-BE49-F238E27FC236}">
                <a16:creationId xmlns:a16="http://schemas.microsoft.com/office/drawing/2014/main" id="{F4024646-79D3-5448-0D62-84AAC0363A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100732569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reathe On Me Breath Of God_169_arr1_v4001">
            <a:extLst>
              <a:ext uri="{FF2B5EF4-FFF2-40B4-BE49-F238E27FC236}">
                <a16:creationId xmlns:a16="http://schemas.microsoft.com/office/drawing/2014/main" id="{866401F4-289A-F39C-E018-3D6073A20FE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4F6C078-FD3E-579A-CACB-E3E29FF8E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Breathe On Me, Breath Of God</a:t>
            </a:r>
          </a:p>
        </p:txBody>
      </p:sp>
    </p:spTree>
    <p:extLst>
      <p:ext uri="{BB962C8B-B14F-4D97-AF65-F5344CB8AC3E}">
        <p14:creationId xmlns:p14="http://schemas.microsoft.com/office/powerpoint/2010/main" val="22522932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reathe On Me Breath Of God_169_arr1_v4002">
            <a:extLst>
              <a:ext uri="{FF2B5EF4-FFF2-40B4-BE49-F238E27FC236}">
                <a16:creationId xmlns:a16="http://schemas.microsoft.com/office/drawing/2014/main" id="{EB06C5D5-A577-0A52-FE93-D0274513F47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" name="Text Box 5">
            <a:extLst>
              <a:ext uri="{FF2B5EF4-FFF2-40B4-BE49-F238E27FC236}">
                <a16:creationId xmlns:a16="http://schemas.microsoft.com/office/drawing/2014/main" id="{B4642F93-5930-8627-4012-EB3C57F26D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396488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113</TotalTime>
  <Words>111</Words>
  <Application>Microsoft Office PowerPoint</Application>
  <PresentationFormat>Widescreen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40</cp:revision>
  <dcterms:created xsi:type="dcterms:W3CDTF">2013-12-23T05:43:46Z</dcterms:created>
  <dcterms:modified xsi:type="dcterms:W3CDTF">2025-02-11T16:33:18Z</dcterms:modified>
  <cp:category>PDHymns</cp:category>
</cp:coreProperties>
</file>