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870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Break Thou The Bread Of Life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BREAD OF LIFE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6.4.6.4.D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/G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138328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072185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Mrs. Annie S. Hawks (1877)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Robert Lowry (1877)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reak Thou The Bread Of Life_169_v1001">
            <a:extLst>
              <a:ext uri="{FF2B5EF4-FFF2-40B4-BE49-F238E27FC236}">
                <a16:creationId xmlns:a16="http://schemas.microsoft.com/office/drawing/2014/main" id="{BF53C45A-2545-24B6-2CFC-6F593D5E126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A12650D-DDCA-B90C-24D3-F6490B02D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Break Thou The Bread Of Life</a:t>
            </a:r>
          </a:p>
        </p:txBody>
      </p:sp>
    </p:spTree>
    <p:extLst>
      <p:ext uri="{BB962C8B-B14F-4D97-AF65-F5344CB8AC3E}">
        <p14:creationId xmlns:p14="http://schemas.microsoft.com/office/powerpoint/2010/main" val="265572556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reak Thou The Bread Of Life_169_v1002">
            <a:extLst>
              <a:ext uri="{FF2B5EF4-FFF2-40B4-BE49-F238E27FC236}">
                <a16:creationId xmlns:a16="http://schemas.microsoft.com/office/drawing/2014/main" id="{2B0987EA-C127-2B1E-F873-CD706C9BA7D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97728361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reak Thou The Bread Of Life_169_v2001">
            <a:extLst>
              <a:ext uri="{FF2B5EF4-FFF2-40B4-BE49-F238E27FC236}">
                <a16:creationId xmlns:a16="http://schemas.microsoft.com/office/drawing/2014/main" id="{EA3CBF6A-A1E9-EC4C-0B9E-37A0935366B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EA9506F-1808-3290-2EF9-9151E870D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Break Thou The Bread Of Life</a:t>
            </a:r>
          </a:p>
        </p:txBody>
      </p:sp>
    </p:spTree>
    <p:extLst>
      <p:ext uri="{BB962C8B-B14F-4D97-AF65-F5344CB8AC3E}">
        <p14:creationId xmlns:p14="http://schemas.microsoft.com/office/powerpoint/2010/main" val="70726230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reak Thou The Bread Of Life_169_v2002">
            <a:extLst>
              <a:ext uri="{FF2B5EF4-FFF2-40B4-BE49-F238E27FC236}">
                <a16:creationId xmlns:a16="http://schemas.microsoft.com/office/drawing/2014/main" id="{1BD0663E-2CD6-4561-9B73-CE708DE0432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7918490-4CE8-08B3-EF89-25FD725C6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49510941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reak Thou The Bread Of Life_169_v3001">
            <a:extLst>
              <a:ext uri="{FF2B5EF4-FFF2-40B4-BE49-F238E27FC236}">
                <a16:creationId xmlns:a16="http://schemas.microsoft.com/office/drawing/2014/main" id="{81C533F8-865F-B9E1-E657-0DCB6DED6B3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9E7B6B3-14D5-D1BE-E918-D253370EB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Break Thou The Bread Of Life</a:t>
            </a:r>
          </a:p>
        </p:txBody>
      </p:sp>
    </p:spTree>
    <p:extLst>
      <p:ext uri="{BB962C8B-B14F-4D97-AF65-F5344CB8AC3E}">
        <p14:creationId xmlns:p14="http://schemas.microsoft.com/office/powerpoint/2010/main" val="200075629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reak Thou The Bread Of Life_169_v3002">
            <a:extLst>
              <a:ext uri="{FF2B5EF4-FFF2-40B4-BE49-F238E27FC236}">
                <a16:creationId xmlns:a16="http://schemas.microsoft.com/office/drawing/2014/main" id="{3E94A0E0-3712-94C6-7C9D-2F8400237CE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52D47BD-BA5F-A0E0-79A3-3BFC3EC26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7360653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101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41</cp:revision>
  <dcterms:created xsi:type="dcterms:W3CDTF">2013-12-23T05:43:46Z</dcterms:created>
  <dcterms:modified xsi:type="dcterms:W3CDTF">2025-02-11T16:27:11Z</dcterms:modified>
  <cp:category>PDHymns</cp:category>
</cp:coreProperties>
</file>