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Blessed Be The Name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BLESSED NAME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8.8.8.8 w/ Chorus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1507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Wesley (1739)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Anonymous, Arr. by Ralph E. Hudson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Be The Name_169_arr2_v3of4001">
            <a:extLst>
              <a:ext uri="{FF2B5EF4-FFF2-40B4-BE49-F238E27FC236}">
                <a16:creationId xmlns:a16="http://schemas.microsoft.com/office/drawing/2014/main" id="{A58A4163-3DE5-088C-2807-6894002490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E8D78B-195D-CF33-5F02-C11026534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Blessed Be The Name</a:t>
            </a:r>
          </a:p>
        </p:txBody>
      </p:sp>
    </p:spTree>
    <p:extLst>
      <p:ext uri="{BB962C8B-B14F-4D97-AF65-F5344CB8AC3E}">
        <p14:creationId xmlns:p14="http://schemas.microsoft.com/office/powerpoint/2010/main" val="3424996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Be The Name_169_arr2_v3of4002">
            <a:extLst>
              <a:ext uri="{FF2B5EF4-FFF2-40B4-BE49-F238E27FC236}">
                <a16:creationId xmlns:a16="http://schemas.microsoft.com/office/drawing/2014/main" id="{AB75C3C2-8721-BA5C-BD5D-636506C9B4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6DAC63-C820-AB70-4007-655FC9D54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412883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7FE96D1F-A4DA-C304-CF2F-BE562EAA5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1E4AB2-02C4-5B1A-281F-FC1415C4C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764878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C8F069EA-0955-8158-9FD7-2BA8CDEDE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7E5A00-12F9-BBB4-8971-C33AF7E93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5619269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Be The Name_169_arr2_v4of4001">
            <a:extLst>
              <a:ext uri="{FF2B5EF4-FFF2-40B4-BE49-F238E27FC236}">
                <a16:creationId xmlns:a16="http://schemas.microsoft.com/office/drawing/2014/main" id="{05599B77-770E-BC14-432C-68E3D40D43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53309B-CB59-C78A-19AB-9D366EE9E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Blessed Be The Name</a:t>
            </a:r>
          </a:p>
        </p:txBody>
      </p:sp>
    </p:spTree>
    <p:extLst>
      <p:ext uri="{BB962C8B-B14F-4D97-AF65-F5344CB8AC3E}">
        <p14:creationId xmlns:p14="http://schemas.microsoft.com/office/powerpoint/2010/main" val="120317424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Be The Name_169_arr2_v4of4002">
            <a:extLst>
              <a:ext uri="{FF2B5EF4-FFF2-40B4-BE49-F238E27FC236}">
                <a16:creationId xmlns:a16="http://schemas.microsoft.com/office/drawing/2014/main" id="{BF8FFEBC-23C6-FD88-A68A-8311EB350C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4F2465-1E18-8473-6119-92752AF7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95001841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146691F7-3D5A-7B36-3FC6-DE4C3768A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71FD53-E085-C1F6-A1F8-3A9AE79DA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18036403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33334728-2F14-793D-7E28-94C0640F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F56852-39CC-17CC-7407-BCF5B0BA9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43442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Be The Name_169_arr2_v1001">
            <a:extLst>
              <a:ext uri="{FF2B5EF4-FFF2-40B4-BE49-F238E27FC236}">
                <a16:creationId xmlns:a16="http://schemas.microsoft.com/office/drawing/2014/main" id="{2901E651-B483-521E-17C1-78CE47DC26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Blessed Be The Name</a:t>
            </a:r>
          </a:p>
        </p:txBody>
      </p:sp>
    </p:spTree>
    <p:extLst>
      <p:ext uri="{BB962C8B-B14F-4D97-AF65-F5344CB8AC3E}">
        <p14:creationId xmlns:p14="http://schemas.microsoft.com/office/powerpoint/2010/main" val="21316849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Be The Name_169_arr2_v1002">
            <a:extLst>
              <a:ext uri="{FF2B5EF4-FFF2-40B4-BE49-F238E27FC236}">
                <a16:creationId xmlns:a16="http://schemas.microsoft.com/office/drawing/2014/main" id="{72505A17-6623-6D30-FEFE-E8507DD09A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759AA645-9FFE-C2BE-F7C5-15ADF1F1C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21077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6B8B2E8A-B972-6B27-6968-6824944BF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FFB42C4C-6870-F805-0A03-62A06A8CB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446038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BC7AB238-E587-8A6E-C1DF-6D3710402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D9E7EB-E14F-06C9-C29D-B3EECB2E5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1419489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Be The Name_169_arr2_v2001">
            <a:extLst>
              <a:ext uri="{FF2B5EF4-FFF2-40B4-BE49-F238E27FC236}">
                <a16:creationId xmlns:a16="http://schemas.microsoft.com/office/drawing/2014/main" id="{C266D34A-C1AB-2CBB-0CB2-2DD836D32A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D8D37C-9DAC-0593-03B8-9B5EE49B8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Blessed Be The Name</a:t>
            </a:r>
          </a:p>
        </p:txBody>
      </p:sp>
    </p:spTree>
    <p:extLst>
      <p:ext uri="{BB962C8B-B14F-4D97-AF65-F5344CB8AC3E}">
        <p14:creationId xmlns:p14="http://schemas.microsoft.com/office/powerpoint/2010/main" val="10658982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Be The Name_169_arr2_v2002">
            <a:extLst>
              <a:ext uri="{FF2B5EF4-FFF2-40B4-BE49-F238E27FC236}">
                <a16:creationId xmlns:a16="http://schemas.microsoft.com/office/drawing/2014/main" id="{63238394-19EE-AFE1-67EC-215A1FB60C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EA36CE2-8839-E3A7-B4B5-1AA5BD621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370393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4759A57F-1E6E-B699-7B8C-5A840435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EF7D50-2755-4141-A3CD-E0E470CF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93251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E2569DFE-0E5D-2739-CBAC-F6567A936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6855AE-5864-9B76-7634-8BF3D9811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115032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138</TotalTime>
  <Words>133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2025-02-11T16:05:49Z</dcterms:modified>
  <cp:category>PDHymns</cp:category>
</cp:coreProperties>
</file>