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Blessed Assurance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5961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4998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Mrs. Joseph F. Knapp (1873)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3001">
            <a:extLst>
              <a:ext uri="{FF2B5EF4-FFF2-40B4-BE49-F238E27FC236}">
                <a16:creationId xmlns:a16="http://schemas.microsoft.com/office/drawing/2014/main" id="{7882E895-2014-7893-9402-0B54CE0AF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183800-2463-C7E9-EDA1-D1CB66E88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Blessed Assurance</a:t>
            </a:r>
          </a:p>
        </p:txBody>
      </p:sp>
    </p:spTree>
    <p:extLst>
      <p:ext uri="{BB962C8B-B14F-4D97-AF65-F5344CB8AC3E}">
        <p14:creationId xmlns:p14="http://schemas.microsoft.com/office/powerpoint/2010/main" val="19860102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3002">
            <a:extLst>
              <a:ext uri="{FF2B5EF4-FFF2-40B4-BE49-F238E27FC236}">
                <a16:creationId xmlns:a16="http://schemas.microsoft.com/office/drawing/2014/main" id="{766BA08D-9674-0740-3376-7765665AE3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6DF652-8DE5-30F9-3947-C68979B0D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266981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C001">
            <a:extLst>
              <a:ext uri="{FF2B5EF4-FFF2-40B4-BE49-F238E27FC236}">
                <a16:creationId xmlns:a16="http://schemas.microsoft.com/office/drawing/2014/main" id="{3335CC08-0FAF-3CEC-D767-DB47E95F4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58BE8B-BDB0-2D88-96B2-C6B380C6B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701091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C002">
            <a:extLst>
              <a:ext uri="{FF2B5EF4-FFF2-40B4-BE49-F238E27FC236}">
                <a16:creationId xmlns:a16="http://schemas.microsoft.com/office/drawing/2014/main" id="{24C93967-62D9-3724-D6CC-FC617D075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FC727C-97D3-E841-2649-C5F5AE3C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8030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1001">
            <a:extLst>
              <a:ext uri="{FF2B5EF4-FFF2-40B4-BE49-F238E27FC236}">
                <a16:creationId xmlns:a16="http://schemas.microsoft.com/office/drawing/2014/main" id="{1AA69867-E1AB-15E3-25DF-3DABAB1841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Blessed Assurance</a:t>
            </a:r>
          </a:p>
        </p:txBody>
      </p:sp>
    </p:spTree>
    <p:extLst>
      <p:ext uri="{BB962C8B-B14F-4D97-AF65-F5344CB8AC3E}">
        <p14:creationId xmlns:p14="http://schemas.microsoft.com/office/powerpoint/2010/main" val="28350184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1002">
            <a:extLst>
              <a:ext uri="{FF2B5EF4-FFF2-40B4-BE49-F238E27FC236}">
                <a16:creationId xmlns:a16="http://schemas.microsoft.com/office/drawing/2014/main" id="{EFB85DBF-7A80-E82D-C977-F87E49F88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712149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C001">
            <a:extLst>
              <a:ext uri="{FF2B5EF4-FFF2-40B4-BE49-F238E27FC236}">
                <a16:creationId xmlns:a16="http://schemas.microsoft.com/office/drawing/2014/main" id="{5D51D584-CA28-8E87-C7C8-771CD7FF8A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70EA0B-E112-3464-553E-ADB370C52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386825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C002">
            <a:extLst>
              <a:ext uri="{FF2B5EF4-FFF2-40B4-BE49-F238E27FC236}">
                <a16:creationId xmlns:a16="http://schemas.microsoft.com/office/drawing/2014/main" id="{B784D81D-A1F8-4E42-2B9E-C98467567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423AD1-A581-98BF-7229-F3778AB2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422768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2001">
            <a:extLst>
              <a:ext uri="{FF2B5EF4-FFF2-40B4-BE49-F238E27FC236}">
                <a16:creationId xmlns:a16="http://schemas.microsoft.com/office/drawing/2014/main" id="{F26AF85A-BA04-A1F6-265B-8C318616F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DE1F78-27D8-8F4E-BC77-E9332D7E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Blessed Assurance</a:t>
            </a:r>
          </a:p>
        </p:txBody>
      </p:sp>
    </p:spTree>
    <p:extLst>
      <p:ext uri="{BB962C8B-B14F-4D97-AF65-F5344CB8AC3E}">
        <p14:creationId xmlns:p14="http://schemas.microsoft.com/office/powerpoint/2010/main" val="38319248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2002">
            <a:extLst>
              <a:ext uri="{FF2B5EF4-FFF2-40B4-BE49-F238E27FC236}">
                <a16:creationId xmlns:a16="http://schemas.microsoft.com/office/drawing/2014/main" id="{7D18B5B3-2D8C-F49B-12D4-B3D4516C8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A9DDAF-1A1C-F0BF-DDDD-7D24D0D0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926129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C001">
            <a:extLst>
              <a:ext uri="{FF2B5EF4-FFF2-40B4-BE49-F238E27FC236}">
                <a16:creationId xmlns:a16="http://schemas.microsoft.com/office/drawing/2014/main" id="{836C41CC-C73A-AF97-871B-33869A66E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DA908B-E9DF-6578-E19E-D3C6153FE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625159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ssurance_169_vC002">
            <a:extLst>
              <a:ext uri="{FF2B5EF4-FFF2-40B4-BE49-F238E27FC236}">
                <a16:creationId xmlns:a16="http://schemas.microsoft.com/office/drawing/2014/main" id="{FC3BF31B-9CD4-686B-FC4E-DC2AC466E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3DFA0D-42EC-EA96-CAEB-D1CD1107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701318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2025-02-10T04:31:31Z</dcterms:modified>
  <cp:category>PDHymns</cp:category>
</cp:coreProperties>
</file>