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9" y="392113"/>
            <a:ext cx="117903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spc="-150" dirty="0">
                <a:solidFill>
                  <a:srgbClr val="FFFFFF"/>
                </a:solidFill>
                <a:latin typeface="Lucida Sans" panose="020B0602030504020204" pitchFamily="34" charset="0"/>
              </a:rPr>
              <a:t>Blessed Are They That Do His Commandments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/C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68703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748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R. Trickett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Fillmore (1884)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3001">
            <a:extLst>
              <a:ext uri="{FF2B5EF4-FFF2-40B4-BE49-F238E27FC236}">
                <a16:creationId xmlns:a16="http://schemas.microsoft.com/office/drawing/2014/main" id="{080B5B3D-AEBB-BAB6-F9FE-49D9E564A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FEF979A-EACE-4D1B-C3C5-E5E468E6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Blessed Are They That Do His Commandments</a:t>
            </a:r>
          </a:p>
        </p:txBody>
      </p:sp>
    </p:spTree>
    <p:extLst>
      <p:ext uri="{BB962C8B-B14F-4D97-AF65-F5344CB8AC3E}">
        <p14:creationId xmlns:p14="http://schemas.microsoft.com/office/powerpoint/2010/main" val="271397395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3002">
            <a:extLst>
              <a:ext uri="{FF2B5EF4-FFF2-40B4-BE49-F238E27FC236}">
                <a16:creationId xmlns:a16="http://schemas.microsoft.com/office/drawing/2014/main" id="{9F23DB23-EB15-4551-263A-C419ED00A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11EA16-6504-295F-0B7C-D36635F7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625315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1">
            <a:extLst>
              <a:ext uri="{FF2B5EF4-FFF2-40B4-BE49-F238E27FC236}">
                <a16:creationId xmlns:a16="http://schemas.microsoft.com/office/drawing/2014/main" id="{3EA08471-3D19-8E15-7CBB-2FAB5076B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987897-55DE-0A44-0D43-E6FEE6B0F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7650454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2">
            <a:extLst>
              <a:ext uri="{FF2B5EF4-FFF2-40B4-BE49-F238E27FC236}">
                <a16:creationId xmlns:a16="http://schemas.microsoft.com/office/drawing/2014/main" id="{D365D4FF-FE19-8587-BE9A-75D863C2FE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AC7EE9-FA9E-3A1D-2CD2-140618A0D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41399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1001">
            <a:extLst>
              <a:ext uri="{FF2B5EF4-FFF2-40B4-BE49-F238E27FC236}">
                <a16:creationId xmlns:a16="http://schemas.microsoft.com/office/drawing/2014/main" id="{57202E34-43DA-EEE8-1711-E5FA1C1A6D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Blessed Are They That Do His Commandments</a:t>
            </a:r>
          </a:p>
        </p:txBody>
      </p:sp>
    </p:spTree>
    <p:extLst>
      <p:ext uri="{BB962C8B-B14F-4D97-AF65-F5344CB8AC3E}">
        <p14:creationId xmlns:p14="http://schemas.microsoft.com/office/powerpoint/2010/main" val="34156218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1002">
            <a:extLst>
              <a:ext uri="{FF2B5EF4-FFF2-40B4-BE49-F238E27FC236}">
                <a16:creationId xmlns:a16="http://schemas.microsoft.com/office/drawing/2014/main" id="{192CAAB1-8C26-056E-9D00-385A987541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1730699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1">
            <a:extLst>
              <a:ext uri="{FF2B5EF4-FFF2-40B4-BE49-F238E27FC236}">
                <a16:creationId xmlns:a16="http://schemas.microsoft.com/office/drawing/2014/main" id="{9510FBA5-9E1B-1A2E-936B-5969865D53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84AA11-4B82-54CC-7FBC-69C0BE9AB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364490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2">
            <a:extLst>
              <a:ext uri="{FF2B5EF4-FFF2-40B4-BE49-F238E27FC236}">
                <a16:creationId xmlns:a16="http://schemas.microsoft.com/office/drawing/2014/main" id="{BDB035CE-4CB6-7C3D-B1F3-3C2031A4C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DBF1C8-3B4F-53B3-5B6F-EB41E0608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344907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2001">
            <a:extLst>
              <a:ext uri="{FF2B5EF4-FFF2-40B4-BE49-F238E27FC236}">
                <a16:creationId xmlns:a16="http://schemas.microsoft.com/office/drawing/2014/main" id="{F75B2E70-4487-6787-0374-403F7C8BC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CE840D-ADA6-58E8-578A-67984D718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Blessed Are They That Do His Commandments</a:t>
            </a:r>
          </a:p>
        </p:txBody>
      </p:sp>
    </p:spTree>
    <p:extLst>
      <p:ext uri="{BB962C8B-B14F-4D97-AF65-F5344CB8AC3E}">
        <p14:creationId xmlns:p14="http://schemas.microsoft.com/office/powerpoint/2010/main" val="15659976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2002">
            <a:extLst>
              <a:ext uri="{FF2B5EF4-FFF2-40B4-BE49-F238E27FC236}">
                <a16:creationId xmlns:a16="http://schemas.microsoft.com/office/drawing/2014/main" id="{9CDC38D3-1B95-1DC9-358E-E6CDCE12F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814738-CC94-CA5C-BE6A-F22B2709B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915012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1">
            <a:extLst>
              <a:ext uri="{FF2B5EF4-FFF2-40B4-BE49-F238E27FC236}">
                <a16:creationId xmlns:a16="http://schemas.microsoft.com/office/drawing/2014/main" id="{17DB9586-22ED-9766-89C1-5A0CC1341B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B0F926-E75E-AFE4-2F53-2A4A6A7C2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188842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essed Are They That Do His Commandments_169_vC002">
            <a:extLst>
              <a:ext uri="{FF2B5EF4-FFF2-40B4-BE49-F238E27FC236}">
                <a16:creationId xmlns:a16="http://schemas.microsoft.com/office/drawing/2014/main" id="{02CA2E08-15B7-5DD9-CEFE-E7C2E84B2C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123230-EFEC-72FC-9264-D403E63D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399988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121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2025-02-07T19:27:10Z</dcterms:modified>
  <cp:category>PDHymns</cp:category>
</cp:coreProperties>
</file>