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5699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Beyond The Sunset’s Radiant Glow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888574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4651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Josephine Pollard (1871)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W. O. Perkins (1897)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yond The Sunsets Radiant Glow_169_v3001">
            <a:extLst>
              <a:ext uri="{FF2B5EF4-FFF2-40B4-BE49-F238E27FC236}">
                <a16:creationId xmlns:a16="http://schemas.microsoft.com/office/drawing/2014/main" id="{F7F7979C-1EE4-9987-8FB5-225A7188ED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1B23EDC-2670-2E57-0330-D88CB7F6F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Beyond The Sunset’s Radiant Glow</a:t>
            </a:r>
          </a:p>
        </p:txBody>
      </p:sp>
    </p:spTree>
    <p:extLst>
      <p:ext uri="{BB962C8B-B14F-4D97-AF65-F5344CB8AC3E}">
        <p14:creationId xmlns:p14="http://schemas.microsoft.com/office/powerpoint/2010/main" val="172586806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yond The Sunsets Radiant Glow_169_v3002">
            <a:extLst>
              <a:ext uri="{FF2B5EF4-FFF2-40B4-BE49-F238E27FC236}">
                <a16:creationId xmlns:a16="http://schemas.microsoft.com/office/drawing/2014/main" id="{726591D1-F4F6-2AC8-3C0C-C46012845B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67B1A3B-C1E0-CC31-FF17-C4BA71CE4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74713850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t of music with notes&#10;&#10;Description automatically generated">
            <a:extLst>
              <a:ext uri="{FF2B5EF4-FFF2-40B4-BE49-F238E27FC236}">
                <a16:creationId xmlns:a16="http://schemas.microsoft.com/office/drawing/2014/main" id="{BCC9931B-30E7-F4E9-CFDD-1BA2F8731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A2DA908-787A-0012-42A0-6752AD015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42057012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yond The Sunsets Radiant Glow_169_vC002">
            <a:extLst>
              <a:ext uri="{FF2B5EF4-FFF2-40B4-BE49-F238E27FC236}">
                <a16:creationId xmlns:a16="http://schemas.microsoft.com/office/drawing/2014/main" id="{704A0757-67D3-65F8-FAE1-829E81EC81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7624225-9BE6-7829-18E9-F5FBBAD73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55672400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yond The Sunsets Radiant Glow_169_v4001">
            <a:extLst>
              <a:ext uri="{FF2B5EF4-FFF2-40B4-BE49-F238E27FC236}">
                <a16:creationId xmlns:a16="http://schemas.microsoft.com/office/drawing/2014/main" id="{75A15556-A2B7-E478-69EE-D2F63F9A8E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A369D23-E3AB-0C89-B0F1-A95EB1F14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Beyond The Sunset’s Radiant Glow</a:t>
            </a:r>
          </a:p>
        </p:txBody>
      </p:sp>
    </p:spTree>
    <p:extLst>
      <p:ext uri="{BB962C8B-B14F-4D97-AF65-F5344CB8AC3E}">
        <p14:creationId xmlns:p14="http://schemas.microsoft.com/office/powerpoint/2010/main" val="231318333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yond The Sunsets Radiant Glow_169_v4002">
            <a:extLst>
              <a:ext uri="{FF2B5EF4-FFF2-40B4-BE49-F238E27FC236}">
                <a16:creationId xmlns:a16="http://schemas.microsoft.com/office/drawing/2014/main" id="{C5F780ED-6DF7-3883-5ADF-173278166E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86B708C-8900-A555-9AC5-17E36B7CB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01643420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t of music with notes&#10;&#10;Description automatically generated">
            <a:extLst>
              <a:ext uri="{FF2B5EF4-FFF2-40B4-BE49-F238E27FC236}">
                <a16:creationId xmlns:a16="http://schemas.microsoft.com/office/drawing/2014/main" id="{52BFF668-9846-8C2E-8413-E46A209C5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EDAFBA4-5DDF-C349-992E-2CFA13DE4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76196152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yond The Sunsets Radiant Glow_169_vC002">
            <a:extLst>
              <a:ext uri="{FF2B5EF4-FFF2-40B4-BE49-F238E27FC236}">
                <a16:creationId xmlns:a16="http://schemas.microsoft.com/office/drawing/2014/main" id="{311E4F64-E9D1-9FFE-093B-5E8E993981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BD7D185-1928-622E-3719-22000DF5F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115051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yond The Sunsets Radiant Glow_169_v1001">
            <a:extLst>
              <a:ext uri="{FF2B5EF4-FFF2-40B4-BE49-F238E27FC236}">
                <a16:creationId xmlns:a16="http://schemas.microsoft.com/office/drawing/2014/main" id="{EE2303AF-9E16-7ED0-34D4-39C683843B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Beyond The Sunset’s Radiant Glow</a:t>
            </a:r>
          </a:p>
        </p:txBody>
      </p:sp>
    </p:spTree>
    <p:extLst>
      <p:ext uri="{BB962C8B-B14F-4D97-AF65-F5344CB8AC3E}">
        <p14:creationId xmlns:p14="http://schemas.microsoft.com/office/powerpoint/2010/main" val="245482283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yond The Sunsets Radiant Glow_169_v1002">
            <a:extLst>
              <a:ext uri="{FF2B5EF4-FFF2-40B4-BE49-F238E27FC236}">
                <a16:creationId xmlns:a16="http://schemas.microsoft.com/office/drawing/2014/main" id="{8365802B-E8FD-E071-8E76-3BEE6E0A9B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68438532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t of music with notes&#10;&#10;Description automatically generated">
            <a:extLst>
              <a:ext uri="{FF2B5EF4-FFF2-40B4-BE49-F238E27FC236}">
                <a16:creationId xmlns:a16="http://schemas.microsoft.com/office/drawing/2014/main" id="{74E90797-192C-E676-E3E8-41BED95C2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5D7975B-26B1-6920-CA33-2D810C4DE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136575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yond The Sunsets Radiant Glow_169_vC002">
            <a:extLst>
              <a:ext uri="{FF2B5EF4-FFF2-40B4-BE49-F238E27FC236}">
                <a16:creationId xmlns:a16="http://schemas.microsoft.com/office/drawing/2014/main" id="{2E695B24-362C-F6B4-7841-165AC42FBB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CD6BE03-BE5E-33E9-E01A-CD64257D3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8259103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yond The Sunsets Radiant Glow_169_v2001">
            <a:extLst>
              <a:ext uri="{FF2B5EF4-FFF2-40B4-BE49-F238E27FC236}">
                <a16:creationId xmlns:a16="http://schemas.microsoft.com/office/drawing/2014/main" id="{E8F7A2DA-8B93-C464-DFBC-A20D5CB478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2B4B42F-4E3E-0BF8-4007-2D44E9335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Beyond The Sunset’s Radiant Glow</a:t>
            </a:r>
          </a:p>
        </p:txBody>
      </p:sp>
    </p:spTree>
    <p:extLst>
      <p:ext uri="{BB962C8B-B14F-4D97-AF65-F5344CB8AC3E}">
        <p14:creationId xmlns:p14="http://schemas.microsoft.com/office/powerpoint/2010/main" val="127381358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yond The Sunsets Radiant Glow_169_v2002">
            <a:extLst>
              <a:ext uri="{FF2B5EF4-FFF2-40B4-BE49-F238E27FC236}">
                <a16:creationId xmlns:a16="http://schemas.microsoft.com/office/drawing/2014/main" id="{670D71A6-6FD0-9027-2EDB-E1D99B4925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A6D4263-C7DF-5F96-30DE-E145EEC7E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88411655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t of music with notes&#10;&#10;Description automatically generated">
            <a:extLst>
              <a:ext uri="{FF2B5EF4-FFF2-40B4-BE49-F238E27FC236}">
                <a16:creationId xmlns:a16="http://schemas.microsoft.com/office/drawing/2014/main" id="{1EFB6B3B-DE10-BC32-34A3-F698E8B23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03AE809-14BA-8FF1-3A68-12D588845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7398048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yond The Sunsets Radiant Glow_169_vC002">
            <a:extLst>
              <a:ext uri="{FF2B5EF4-FFF2-40B4-BE49-F238E27FC236}">
                <a16:creationId xmlns:a16="http://schemas.microsoft.com/office/drawing/2014/main" id="{9224BD34-FBC1-C171-CD7D-63F41359B2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7022BA4-0EAF-F8EB-5837-328D96C42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03754291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117</TotalTime>
  <Words>128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2025-02-07T19:03:17Z</dcterms:modified>
  <cp:category>PDHymns</cp:category>
</cp:coreProperties>
</file>