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56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Beyond The Sunset’s Radiant Glow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8857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65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Josephine Pollard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O. Perkins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3001">
            <a:extLst>
              <a:ext uri="{FF2B5EF4-FFF2-40B4-BE49-F238E27FC236}">
                <a16:creationId xmlns:a16="http://schemas.microsoft.com/office/drawing/2014/main" id="{F7F7979C-1EE4-9987-8FB5-225A7188E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B23EDC-2670-2E57-0330-D88CB7F6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Beyond The Sunset’s Radiant Glow</a:t>
            </a:r>
          </a:p>
        </p:txBody>
      </p:sp>
    </p:spTree>
    <p:extLst>
      <p:ext uri="{BB962C8B-B14F-4D97-AF65-F5344CB8AC3E}">
        <p14:creationId xmlns:p14="http://schemas.microsoft.com/office/powerpoint/2010/main" val="17258680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3002">
            <a:extLst>
              <a:ext uri="{FF2B5EF4-FFF2-40B4-BE49-F238E27FC236}">
                <a16:creationId xmlns:a16="http://schemas.microsoft.com/office/drawing/2014/main" id="{726591D1-F4F6-2AC8-3C0C-C46012845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7B1A3B-C1E0-CC31-FF17-C4BA71CE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471385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notes&#10;&#10;Description automatically generated">
            <a:extLst>
              <a:ext uri="{FF2B5EF4-FFF2-40B4-BE49-F238E27FC236}">
                <a16:creationId xmlns:a16="http://schemas.microsoft.com/office/drawing/2014/main" id="{7C3E26C0-42A4-24BD-14ED-24D279FB7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2DA908-787A-0012-42A0-6752AD015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205701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C002">
            <a:extLst>
              <a:ext uri="{FF2B5EF4-FFF2-40B4-BE49-F238E27FC236}">
                <a16:creationId xmlns:a16="http://schemas.microsoft.com/office/drawing/2014/main" id="{704A0757-67D3-65F8-FAE1-829E81EC8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624225-9BE6-7829-18E9-F5FBBAD7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7240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1001">
            <a:extLst>
              <a:ext uri="{FF2B5EF4-FFF2-40B4-BE49-F238E27FC236}">
                <a16:creationId xmlns:a16="http://schemas.microsoft.com/office/drawing/2014/main" id="{EE2303AF-9E16-7ED0-34D4-39C683843B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Beyond The Sunset’s Radiant Glow</a:t>
            </a:r>
          </a:p>
        </p:txBody>
      </p:sp>
    </p:spTree>
    <p:extLst>
      <p:ext uri="{BB962C8B-B14F-4D97-AF65-F5344CB8AC3E}">
        <p14:creationId xmlns:p14="http://schemas.microsoft.com/office/powerpoint/2010/main" val="24548228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1002">
            <a:extLst>
              <a:ext uri="{FF2B5EF4-FFF2-40B4-BE49-F238E27FC236}">
                <a16:creationId xmlns:a16="http://schemas.microsoft.com/office/drawing/2014/main" id="{8365802B-E8FD-E071-8E76-3BEE6E0A9B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843853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7257EE3E-49CF-5B17-EF66-EF72BAFB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D7975B-26B1-6920-CA33-2D810C4DE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13657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C002">
            <a:extLst>
              <a:ext uri="{FF2B5EF4-FFF2-40B4-BE49-F238E27FC236}">
                <a16:creationId xmlns:a16="http://schemas.microsoft.com/office/drawing/2014/main" id="{2E695B24-362C-F6B4-7841-165AC42FB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D6BE03-BE5E-33E9-E01A-CD64257D3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825910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2001">
            <a:extLst>
              <a:ext uri="{FF2B5EF4-FFF2-40B4-BE49-F238E27FC236}">
                <a16:creationId xmlns:a16="http://schemas.microsoft.com/office/drawing/2014/main" id="{E8F7A2DA-8B93-C464-DFBC-A20D5CB47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B4B42F-4E3E-0BF8-4007-2D44E933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Beyond The Sunset’s Radiant Glow</a:t>
            </a:r>
          </a:p>
        </p:txBody>
      </p:sp>
    </p:spTree>
    <p:extLst>
      <p:ext uri="{BB962C8B-B14F-4D97-AF65-F5344CB8AC3E}">
        <p14:creationId xmlns:p14="http://schemas.microsoft.com/office/powerpoint/2010/main" val="12738135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2002">
            <a:extLst>
              <a:ext uri="{FF2B5EF4-FFF2-40B4-BE49-F238E27FC236}">
                <a16:creationId xmlns:a16="http://schemas.microsoft.com/office/drawing/2014/main" id="{670D71A6-6FD0-9027-2EDB-E1D99B492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6D4263-C7DF-5F96-30DE-E145EEC7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841165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notes&#10;&#10;Description automatically generated">
            <a:extLst>
              <a:ext uri="{FF2B5EF4-FFF2-40B4-BE49-F238E27FC236}">
                <a16:creationId xmlns:a16="http://schemas.microsoft.com/office/drawing/2014/main" id="{3AD971A1-1E66-8628-84D9-49475E975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3AE809-14BA-8FF1-3A68-12D58884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739804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C002">
            <a:extLst>
              <a:ext uri="{FF2B5EF4-FFF2-40B4-BE49-F238E27FC236}">
                <a16:creationId xmlns:a16="http://schemas.microsoft.com/office/drawing/2014/main" id="{9224BD34-FBC1-C171-CD7D-63F41359B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022BA4-0EAF-F8EB-5837-328D96C4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375429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110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2025-02-07T19:02:43Z</dcterms:modified>
  <cp:category>PDHymns</cp:category>
</cp:coreProperties>
</file>