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Beulah Land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345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7589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Edgar Page Stites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R.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Sweney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2">
            <a:extLst>
              <a:ext uri="{FF2B5EF4-FFF2-40B4-BE49-F238E27FC236}">
                <a16:creationId xmlns:a16="http://schemas.microsoft.com/office/drawing/2014/main" id="{602B9195-CBEA-4617-C20E-64D752A19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81894F-A9FB-7992-D43D-1FEB6929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13130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3">
            <a:extLst>
              <a:ext uri="{FF2B5EF4-FFF2-40B4-BE49-F238E27FC236}">
                <a16:creationId xmlns:a16="http://schemas.microsoft.com/office/drawing/2014/main" id="{991C2E56-5765-689D-4480-18E9A89BB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A55B4D-1AFE-4E2F-D449-C5944520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178923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1B0CC54D-EA84-8694-A3C9-E507FE1A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EBAE1E-B6CA-2453-9ABA-1DACE1D9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Beulah Land</a:t>
            </a:r>
          </a:p>
        </p:txBody>
      </p:sp>
    </p:spTree>
    <p:extLst>
      <p:ext uri="{BB962C8B-B14F-4D97-AF65-F5344CB8AC3E}">
        <p14:creationId xmlns:p14="http://schemas.microsoft.com/office/powerpoint/2010/main" val="12206923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4o4002">
            <a:extLst>
              <a:ext uri="{FF2B5EF4-FFF2-40B4-BE49-F238E27FC236}">
                <a16:creationId xmlns:a16="http://schemas.microsoft.com/office/drawing/2014/main" id="{9AFBC10B-D849-59BE-1F92-2E152B9A1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D4FD14-1870-A513-AE1E-7DB43CCF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390904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1">
            <a:extLst>
              <a:ext uri="{FF2B5EF4-FFF2-40B4-BE49-F238E27FC236}">
                <a16:creationId xmlns:a16="http://schemas.microsoft.com/office/drawing/2014/main" id="{4E7385A0-AC8E-1711-DFC1-7DB9C36B4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13DFC4-9357-766B-E504-91CA52C4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08769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2">
            <a:extLst>
              <a:ext uri="{FF2B5EF4-FFF2-40B4-BE49-F238E27FC236}">
                <a16:creationId xmlns:a16="http://schemas.microsoft.com/office/drawing/2014/main" id="{91631FF4-4CAB-C177-1E46-6403BC0AC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FDDD53-CB67-9191-E4CB-EA5B6032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67832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3">
            <a:extLst>
              <a:ext uri="{FF2B5EF4-FFF2-40B4-BE49-F238E27FC236}">
                <a16:creationId xmlns:a16="http://schemas.microsoft.com/office/drawing/2014/main" id="{212C2E22-71E4-BF72-EE87-06A90ECC4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117DDB-6F7E-9DAD-4E34-C9998A4C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3439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1001">
            <a:extLst>
              <a:ext uri="{FF2B5EF4-FFF2-40B4-BE49-F238E27FC236}">
                <a16:creationId xmlns:a16="http://schemas.microsoft.com/office/drawing/2014/main" id="{D97C143E-6D06-29C4-DF60-16D46F4EC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Beulah Land</a:t>
            </a:r>
          </a:p>
        </p:txBody>
      </p:sp>
    </p:spTree>
    <p:extLst>
      <p:ext uri="{BB962C8B-B14F-4D97-AF65-F5344CB8AC3E}">
        <p14:creationId xmlns:p14="http://schemas.microsoft.com/office/powerpoint/2010/main" val="34958334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1002">
            <a:extLst>
              <a:ext uri="{FF2B5EF4-FFF2-40B4-BE49-F238E27FC236}">
                <a16:creationId xmlns:a16="http://schemas.microsoft.com/office/drawing/2014/main" id="{CD7B6195-EF95-61F9-1292-F017652C9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415408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1">
            <a:extLst>
              <a:ext uri="{FF2B5EF4-FFF2-40B4-BE49-F238E27FC236}">
                <a16:creationId xmlns:a16="http://schemas.microsoft.com/office/drawing/2014/main" id="{76FF70F4-E88C-415C-F08B-D1148F672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1C8CFE-5D3C-FDBC-F743-CCBC19C3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012429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2">
            <a:extLst>
              <a:ext uri="{FF2B5EF4-FFF2-40B4-BE49-F238E27FC236}">
                <a16:creationId xmlns:a16="http://schemas.microsoft.com/office/drawing/2014/main" id="{5C8B8014-F443-D478-092B-F3F0A865FE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F7761E-5B67-E86D-D213-EF2FC0C7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054861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3">
            <a:extLst>
              <a:ext uri="{FF2B5EF4-FFF2-40B4-BE49-F238E27FC236}">
                <a16:creationId xmlns:a16="http://schemas.microsoft.com/office/drawing/2014/main" id="{39FE6D49-BA09-F098-642B-0E6C4B5A2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645A2F-2C72-E80B-A35F-56678DF3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846461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2001">
            <a:extLst>
              <a:ext uri="{FF2B5EF4-FFF2-40B4-BE49-F238E27FC236}">
                <a16:creationId xmlns:a16="http://schemas.microsoft.com/office/drawing/2014/main" id="{6CABB0BE-F2EE-B2DB-6D76-5B8BD6D87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912118-7B75-FD19-0106-28F3A7D3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Beulah Land</a:t>
            </a:r>
          </a:p>
        </p:txBody>
      </p:sp>
    </p:spTree>
    <p:extLst>
      <p:ext uri="{BB962C8B-B14F-4D97-AF65-F5344CB8AC3E}">
        <p14:creationId xmlns:p14="http://schemas.microsoft.com/office/powerpoint/2010/main" val="40182703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2002">
            <a:extLst>
              <a:ext uri="{FF2B5EF4-FFF2-40B4-BE49-F238E27FC236}">
                <a16:creationId xmlns:a16="http://schemas.microsoft.com/office/drawing/2014/main" id="{B385A538-70AC-CE22-F30B-328D9ED9F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9A3877-8D5F-841C-FC7F-88064ECD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799604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1">
            <a:extLst>
              <a:ext uri="{FF2B5EF4-FFF2-40B4-BE49-F238E27FC236}">
                <a16:creationId xmlns:a16="http://schemas.microsoft.com/office/drawing/2014/main" id="{1EB01F28-C4B8-06CD-DAC5-C6F1DD04CF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4F3007-94D8-2061-659C-49A36EA1C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91070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107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2025-02-10T04:12:06Z</dcterms:modified>
  <cp:category>PDHymns</cp:category>
</cp:coreProperties>
</file>