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Beneath The Cross Of Jesus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ST. CHRISTOPHER</a:t>
            </a:r>
            <a:b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</a:b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7.6.8.6.8.6.8.6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92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6060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5719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Elizabeth C. Clephane (c. 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Fredrick C. Maker (1881)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eath The Cross Of Jesus_169_v1001">
            <a:extLst>
              <a:ext uri="{FF2B5EF4-FFF2-40B4-BE49-F238E27FC236}">
                <a16:creationId xmlns:a16="http://schemas.microsoft.com/office/drawing/2014/main" id="{63349800-5AB1-8B20-8EBE-4CB00D0C1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Beneath The Cross Of Jesus</a:t>
            </a:r>
          </a:p>
        </p:txBody>
      </p:sp>
    </p:spTree>
    <p:extLst>
      <p:ext uri="{BB962C8B-B14F-4D97-AF65-F5344CB8AC3E}">
        <p14:creationId xmlns:p14="http://schemas.microsoft.com/office/powerpoint/2010/main" val="22078956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text&#10;&#10;Description automatically generated">
            <a:extLst>
              <a:ext uri="{FF2B5EF4-FFF2-40B4-BE49-F238E27FC236}">
                <a16:creationId xmlns:a16="http://schemas.microsoft.com/office/drawing/2014/main" id="{6C995142-C24A-AF2D-DA2A-DE0802E4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40490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eath The Cross Of Jesus_169_v2001">
            <a:extLst>
              <a:ext uri="{FF2B5EF4-FFF2-40B4-BE49-F238E27FC236}">
                <a16:creationId xmlns:a16="http://schemas.microsoft.com/office/drawing/2014/main" id="{08E1FD5C-7F75-D18D-7872-6ABEAFE3E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A34CB1-3DC0-3104-E722-7C857E509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Beneath The Cross Of Jesus</a:t>
            </a:r>
          </a:p>
        </p:txBody>
      </p:sp>
    </p:spTree>
    <p:extLst>
      <p:ext uri="{BB962C8B-B14F-4D97-AF65-F5344CB8AC3E}">
        <p14:creationId xmlns:p14="http://schemas.microsoft.com/office/powerpoint/2010/main" val="7161451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text&#10;&#10;Description automatically generated">
            <a:extLst>
              <a:ext uri="{FF2B5EF4-FFF2-40B4-BE49-F238E27FC236}">
                <a16:creationId xmlns:a16="http://schemas.microsoft.com/office/drawing/2014/main" id="{F08D42C1-C742-1433-0314-8F1EE0569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DE4030-9A86-AE64-DD29-54459846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062077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eath The Cross Of Jesus_169_v3001">
            <a:extLst>
              <a:ext uri="{FF2B5EF4-FFF2-40B4-BE49-F238E27FC236}">
                <a16:creationId xmlns:a16="http://schemas.microsoft.com/office/drawing/2014/main" id="{1BEB866B-E10F-EEB1-1B2F-EC9D3AB47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D9CA31-AA8C-282D-7275-042EC3181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Beneath The Cross Of Jesus</a:t>
            </a:r>
          </a:p>
        </p:txBody>
      </p:sp>
    </p:spTree>
    <p:extLst>
      <p:ext uri="{BB962C8B-B14F-4D97-AF65-F5344CB8AC3E}">
        <p14:creationId xmlns:p14="http://schemas.microsoft.com/office/powerpoint/2010/main" val="31004982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&#10;&#10;Description automatically generated">
            <a:extLst>
              <a:ext uri="{FF2B5EF4-FFF2-40B4-BE49-F238E27FC236}">
                <a16:creationId xmlns:a16="http://schemas.microsoft.com/office/drawing/2014/main" id="{6CF3C2D0-8A30-7B96-1CC1-394936AB8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A85463-2AC6-C28B-51C3-EA1612D8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895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98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2025-02-10T03:57:05Z</dcterms:modified>
  <cp:category>PDHymns</cp:category>
</cp:coreProperties>
</file>