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5" y="392113"/>
            <a:ext cx="1131411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Begin, My Tongue, Some Heavenly Theme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MANOAH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2306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9124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Isaac Watts (1707)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Henry Wellington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Greatorex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(1851)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gin My Tongue Some Heavenly Theme_169_v1001">
            <a:extLst>
              <a:ext uri="{FF2B5EF4-FFF2-40B4-BE49-F238E27FC236}">
                <a16:creationId xmlns:a16="http://schemas.microsoft.com/office/drawing/2014/main" id="{C1441BC6-1D71-A264-B5BF-832CBD0813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Begin, My Tongue, Some Heavenly Theme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5051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gin My Tongue Some Heavenly Theme_169_v1002">
            <a:extLst>
              <a:ext uri="{FF2B5EF4-FFF2-40B4-BE49-F238E27FC236}">
                <a16:creationId xmlns:a16="http://schemas.microsoft.com/office/drawing/2014/main" id="{942D2E13-A7F5-0C05-271F-6E176CB43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288410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gin My Tongue Some Heavenly Theme_169_v2001">
            <a:extLst>
              <a:ext uri="{FF2B5EF4-FFF2-40B4-BE49-F238E27FC236}">
                <a16:creationId xmlns:a16="http://schemas.microsoft.com/office/drawing/2014/main" id="{951C91E0-E8D3-F590-E690-C4EB74C74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FE3B3F-4C15-59AD-83FE-AB36ACC42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Begin, My Tongue, Some Heavenly Theme</a:t>
            </a:r>
          </a:p>
        </p:txBody>
      </p:sp>
    </p:spTree>
    <p:extLst>
      <p:ext uri="{BB962C8B-B14F-4D97-AF65-F5344CB8AC3E}">
        <p14:creationId xmlns:p14="http://schemas.microsoft.com/office/powerpoint/2010/main" val="15943991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gin My Tongue Some Heavenly Theme_169_v2002">
            <a:extLst>
              <a:ext uri="{FF2B5EF4-FFF2-40B4-BE49-F238E27FC236}">
                <a16:creationId xmlns:a16="http://schemas.microsoft.com/office/drawing/2014/main" id="{A6496CB0-40FC-8DFA-C6C7-EA306D0AEA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178891-72F2-73D3-210A-E9D6716DD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291266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gin My Tongue Some Heavenly Theme_169_v3001">
            <a:extLst>
              <a:ext uri="{FF2B5EF4-FFF2-40B4-BE49-F238E27FC236}">
                <a16:creationId xmlns:a16="http://schemas.microsoft.com/office/drawing/2014/main" id="{3291D842-DB08-0D9A-E965-504543FA1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38337A-D235-4B10-143A-07DC10B3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Begin, My Tongue, Some Heavenly Theme</a:t>
            </a:r>
          </a:p>
        </p:txBody>
      </p:sp>
    </p:spTree>
    <p:extLst>
      <p:ext uri="{BB962C8B-B14F-4D97-AF65-F5344CB8AC3E}">
        <p14:creationId xmlns:p14="http://schemas.microsoft.com/office/powerpoint/2010/main" val="26104686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gin My Tongue Some Heavenly Theme_169_v3002">
            <a:extLst>
              <a:ext uri="{FF2B5EF4-FFF2-40B4-BE49-F238E27FC236}">
                <a16:creationId xmlns:a16="http://schemas.microsoft.com/office/drawing/2014/main" id="{E8E4336B-27BC-2231-F8F0-2E10383A8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5B8015-C027-90BF-9FC5-7C4C3EC90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486542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gin My Tongue Some Heavenly Theme_169_v4001">
            <a:extLst>
              <a:ext uri="{FF2B5EF4-FFF2-40B4-BE49-F238E27FC236}">
                <a16:creationId xmlns:a16="http://schemas.microsoft.com/office/drawing/2014/main" id="{67543407-D192-884A-032E-142B0955C4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F18130-A6E3-B784-A2C5-EA09025A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Begin, My Tongue, Some Heavenly Theme</a:t>
            </a:r>
          </a:p>
        </p:txBody>
      </p:sp>
    </p:spTree>
    <p:extLst>
      <p:ext uri="{BB962C8B-B14F-4D97-AF65-F5344CB8AC3E}">
        <p14:creationId xmlns:p14="http://schemas.microsoft.com/office/powerpoint/2010/main" val="42883498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gin My Tongue Some Heavenly Theme_169_v4002">
            <a:extLst>
              <a:ext uri="{FF2B5EF4-FFF2-40B4-BE49-F238E27FC236}">
                <a16:creationId xmlns:a16="http://schemas.microsoft.com/office/drawing/2014/main" id="{6889BE4C-31E0-432A-448A-2BE487CAAE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243905-25E0-077E-13DE-5ECC30396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478480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117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2025-02-10T03:24:54Z</dcterms:modified>
  <cp:category>PDHymns</cp:category>
</cp:coreProperties>
</file>