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Beautiful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834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160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B. E. Warren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B. E. Warren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2002">
            <a:extLst>
              <a:ext uri="{FF2B5EF4-FFF2-40B4-BE49-F238E27FC236}">
                <a16:creationId xmlns:a16="http://schemas.microsoft.com/office/drawing/2014/main" id="{1818C8F7-CF89-AD74-3FD8-D69C9401F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18B7FA-9AE6-8CB6-98D0-65AA6C74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382145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2003">
            <a:extLst>
              <a:ext uri="{FF2B5EF4-FFF2-40B4-BE49-F238E27FC236}">
                <a16:creationId xmlns:a16="http://schemas.microsoft.com/office/drawing/2014/main" id="{3383BFFE-7F1A-4E7C-D763-0A42839D3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401ED0-4E29-A712-2E10-2F5FE2B0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714443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8C2B2011-67CC-BB2E-3D33-26AA6BF5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D8E295-DFAD-A7B0-D54F-383B82AA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0146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020DCA37-D027-08D8-FEB6-0399CA29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2C969D-E99B-9A29-6E83-75E988593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192184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194338F-A5F3-34E4-A79A-73E6FA6A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AD485C-722B-7624-683D-F9E998FA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464189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4744FD67-4522-FE10-682A-F357F58C6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B32793-B1F5-7A5F-A6B4-378139A6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187875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3001">
            <a:extLst>
              <a:ext uri="{FF2B5EF4-FFF2-40B4-BE49-F238E27FC236}">
                <a16:creationId xmlns:a16="http://schemas.microsoft.com/office/drawing/2014/main" id="{A7F080CE-0237-CA96-C8C0-3F0B0B03D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B5890D-747E-ABFF-7C5D-CDF17026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Beautiful</a:t>
            </a:r>
          </a:p>
        </p:txBody>
      </p:sp>
    </p:spTree>
    <p:extLst>
      <p:ext uri="{BB962C8B-B14F-4D97-AF65-F5344CB8AC3E}">
        <p14:creationId xmlns:p14="http://schemas.microsoft.com/office/powerpoint/2010/main" val="13054259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3002">
            <a:extLst>
              <a:ext uri="{FF2B5EF4-FFF2-40B4-BE49-F238E27FC236}">
                <a16:creationId xmlns:a16="http://schemas.microsoft.com/office/drawing/2014/main" id="{AB326DBD-717E-8E94-F515-38B30DA65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366656-31EB-229E-F439-755D48AB5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692518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3003">
            <a:extLst>
              <a:ext uri="{FF2B5EF4-FFF2-40B4-BE49-F238E27FC236}">
                <a16:creationId xmlns:a16="http://schemas.microsoft.com/office/drawing/2014/main" id="{DECD6BC1-C306-7AA5-4537-A9ED4B687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B0F7F2-2D50-289D-4617-ABF8A6C3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847016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957560E4-E14D-B7F5-FE43-5A7F60B4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DC83B4-4D5D-A82D-58CE-F973465D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91143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1001">
            <a:extLst>
              <a:ext uri="{FF2B5EF4-FFF2-40B4-BE49-F238E27FC236}">
                <a16:creationId xmlns:a16="http://schemas.microsoft.com/office/drawing/2014/main" id="{90600447-0120-69C9-3D81-66A09B967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Beautiful</a:t>
            </a:r>
          </a:p>
        </p:txBody>
      </p:sp>
    </p:spTree>
    <p:extLst>
      <p:ext uri="{BB962C8B-B14F-4D97-AF65-F5344CB8AC3E}">
        <p14:creationId xmlns:p14="http://schemas.microsoft.com/office/powerpoint/2010/main" val="36446487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4AE7E41D-49B4-D3F7-A922-A4682297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F54360-7DD9-3DA2-3ECF-D39D7735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372791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9871C792-0903-5D74-4CDF-25D74507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82E58F-BA67-2491-7389-18688CAC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6539709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024E6FA8-1BFB-DDB0-7A65-F09F2C04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3CEAF4-5619-DA24-CE2C-9473A932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153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1002">
            <a:extLst>
              <a:ext uri="{FF2B5EF4-FFF2-40B4-BE49-F238E27FC236}">
                <a16:creationId xmlns:a16="http://schemas.microsoft.com/office/drawing/2014/main" id="{35EEBA9C-14E5-F49C-29E5-1D0FAF2C8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952343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1003">
            <a:extLst>
              <a:ext uri="{FF2B5EF4-FFF2-40B4-BE49-F238E27FC236}">
                <a16:creationId xmlns:a16="http://schemas.microsoft.com/office/drawing/2014/main" id="{6BEC6D29-F74D-E4BB-68B8-2E866A447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0485F7-2785-B3F1-7847-5E9B92528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805653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E7D4A940-4A6C-10C0-07A0-39681DE4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1FCA1E-CDD7-0304-FED4-8EDD0D13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509052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9BD2ED82-697A-6004-8481-FED971B5F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E5C80E-047D-5735-ACBD-AA379B53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063066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065B98C4-525D-11C7-CC88-878C3563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DC9A76-91A3-8F8F-4A44-1F7F1E0C2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399274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901B0B29-68C3-7D6F-6A60-6164E6D2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E93F4C-F026-D957-7F78-2F41CF65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96770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_169_v2001">
            <a:extLst>
              <a:ext uri="{FF2B5EF4-FFF2-40B4-BE49-F238E27FC236}">
                <a16:creationId xmlns:a16="http://schemas.microsoft.com/office/drawing/2014/main" id="{A2B2BBCB-4D5E-4629-B713-781072B7D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B96273-A706-1B01-D11A-1D504B0E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Beautiful</a:t>
            </a:r>
          </a:p>
        </p:txBody>
      </p:sp>
    </p:spTree>
    <p:extLst>
      <p:ext uri="{BB962C8B-B14F-4D97-AF65-F5344CB8AC3E}">
        <p14:creationId xmlns:p14="http://schemas.microsoft.com/office/powerpoint/2010/main" val="17527735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124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2025-02-07T03:36:45Z</dcterms:modified>
  <cp:category>PDHymns</cp:category>
</cp:coreProperties>
</file>