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870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2/8/2025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2/8/2025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2/8/2025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2/8/2025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2/8/2025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2/8/2025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2/8/2025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2/8/2025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2/8/2025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2/8/2025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2/8/2025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2/8/2025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Be Thou My Vision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SLANE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10.10.10.10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171713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3/4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E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/E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 - DO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5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6625689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4972038"/>
              </p:ext>
            </p:extLst>
          </p:nvPr>
        </p:nvGraphicFramePr>
        <p:xfrm>
          <a:off x="455613" y="3203575"/>
          <a:ext cx="9144000" cy="17228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8th cent. hymn (750); tr. by Mary Elizabeth Byrne (1905);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Alt. Eleanor Hull (1912)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Irish Folk Melody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 Thou My vision_169_Eb_v5001">
            <a:extLst>
              <a:ext uri="{FF2B5EF4-FFF2-40B4-BE49-F238E27FC236}">
                <a16:creationId xmlns:a16="http://schemas.microsoft.com/office/drawing/2014/main" id="{43A3D931-6043-E04F-8538-A7390C5BC6E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0CAAF7C-0BE4-A1DA-1D23-95C9C4AFE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5 ~ Be Thou My Vision</a:t>
            </a:r>
          </a:p>
        </p:txBody>
      </p:sp>
    </p:spTree>
    <p:extLst>
      <p:ext uri="{BB962C8B-B14F-4D97-AF65-F5344CB8AC3E}">
        <p14:creationId xmlns:p14="http://schemas.microsoft.com/office/powerpoint/2010/main" val="59391199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 Thou My vision_169_Eb_v5002">
            <a:extLst>
              <a:ext uri="{FF2B5EF4-FFF2-40B4-BE49-F238E27FC236}">
                <a16:creationId xmlns:a16="http://schemas.microsoft.com/office/drawing/2014/main" id="{99154ADB-B627-0343-5917-775F14F6FAE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91873DA-0AF9-B5CF-8174-BFF7696B0C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5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3757425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 Thou My vision_169_Eb_v1001">
            <a:extLst>
              <a:ext uri="{FF2B5EF4-FFF2-40B4-BE49-F238E27FC236}">
                <a16:creationId xmlns:a16="http://schemas.microsoft.com/office/drawing/2014/main" id="{A4031480-5C42-C84F-B5FB-2130A4BD7B6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Be Thou My Vision</a:t>
            </a:r>
          </a:p>
        </p:txBody>
      </p:sp>
    </p:spTree>
    <p:extLst>
      <p:ext uri="{BB962C8B-B14F-4D97-AF65-F5344CB8AC3E}">
        <p14:creationId xmlns:p14="http://schemas.microsoft.com/office/powerpoint/2010/main" val="22888191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 Thou My vision_169_Eb_v1002">
            <a:extLst>
              <a:ext uri="{FF2B5EF4-FFF2-40B4-BE49-F238E27FC236}">
                <a16:creationId xmlns:a16="http://schemas.microsoft.com/office/drawing/2014/main" id="{91F4774E-E938-7234-74BD-C66AD4E3D30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36566463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 Thou My vision_169_Eb_v2001">
            <a:extLst>
              <a:ext uri="{FF2B5EF4-FFF2-40B4-BE49-F238E27FC236}">
                <a16:creationId xmlns:a16="http://schemas.microsoft.com/office/drawing/2014/main" id="{78D272B0-1DC5-739F-226E-EE688011190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C28C313-2E27-9C1B-D7F9-492DB7F375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Be Thou My Vision</a:t>
            </a:r>
          </a:p>
        </p:txBody>
      </p:sp>
    </p:spTree>
    <p:extLst>
      <p:ext uri="{BB962C8B-B14F-4D97-AF65-F5344CB8AC3E}">
        <p14:creationId xmlns:p14="http://schemas.microsoft.com/office/powerpoint/2010/main" val="48279998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 Thou My vision_169_Eb_v2002">
            <a:extLst>
              <a:ext uri="{FF2B5EF4-FFF2-40B4-BE49-F238E27FC236}">
                <a16:creationId xmlns:a16="http://schemas.microsoft.com/office/drawing/2014/main" id="{26BF1BD2-33BA-3C4A-E76B-9302024D95A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D7B3B09-D911-CAF3-FE4E-298F95DC56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72632437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 Thou My vision_169_Eb_v3001">
            <a:extLst>
              <a:ext uri="{FF2B5EF4-FFF2-40B4-BE49-F238E27FC236}">
                <a16:creationId xmlns:a16="http://schemas.microsoft.com/office/drawing/2014/main" id="{FDA43B14-AAC2-542D-551E-C8B0287C5FA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29DFC7D-9C02-31F7-B7B3-E570538368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Be Thou My Vision</a:t>
            </a:r>
          </a:p>
        </p:txBody>
      </p:sp>
    </p:spTree>
    <p:extLst>
      <p:ext uri="{BB962C8B-B14F-4D97-AF65-F5344CB8AC3E}">
        <p14:creationId xmlns:p14="http://schemas.microsoft.com/office/powerpoint/2010/main" val="386755537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 Thou My vision_169_Eb_v3002">
            <a:extLst>
              <a:ext uri="{FF2B5EF4-FFF2-40B4-BE49-F238E27FC236}">
                <a16:creationId xmlns:a16="http://schemas.microsoft.com/office/drawing/2014/main" id="{085628BA-B7A7-5A70-13B5-79787207454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A772878-B9C9-20A3-7FFF-C78557A51F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39091154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 Thou My vision_169_Eb_v4001">
            <a:extLst>
              <a:ext uri="{FF2B5EF4-FFF2-40B4-BE49-F238E27FC236}">
                <a16:creationId xmlns:a16="http://schemas.microsoft.com/office/drawing/2014/main" id="{D1601514-E2E8-6F07-B4D1-D3EF83CA039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4638B2D-55FD-292F-2C1B-FD6944DAC5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Be Thou My Vision</a:t>
            </a:r>
          </a:p>
        </p:txBody>
      </p:sp>
    </p:spTree>
    <p:extLst>
      <p:ext uri="{BB962C8B-B14F-4D97-AF65-F5344CB8AC3E}">
        <p14:creationId xmlns:p14="http://schemas.microsoft.com/office/powerpoint/2010/main" val="24154356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 Thou My vision_169_Eb_v4002">
            <a:extLst>
              <a:ext uri="{FF2B5EF4-FFF2-40B4-BE49-F238E27FC236}">
                <a16:creationId xmlns:a16="http://schemas.microsoft.com/office/drawing/2014/main" id="{3778C0AA-FE22-40CC-6E10-B397976584F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CA8FC56-FCF7-5329-05FF-F06972B58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409896417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113</TotalTime>
  <Words>123</Words>
  <Application>Microsoft Office PowerPoint</Application>
  <PresentationFormat>Widescreen</PresentationFormat>
  <Paragraphs>33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40</cp:revision>
  <dcterms:created xsi:type="dcterms:W3CDTF">2013-12-23T05:43:46Z</dcterms:created>
  <dcterms:modified xsi:type="dcterms:W3CDTF">2025-02-09T01:33:09Z</dcterms:modified>
  <cp:category>PDHymns</cp:category>
</cp:coreProperties>
</file>