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8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Be Still And Know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417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D/A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1141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Anonymous, Based On Psalm 46:10, Exodus 15:26</a:t>
                      </a:r>
                      <a:endParaRPr kumimoji="0" lang="nl-NL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American Folk Melody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e Still and Know_169_v1001">
            <a:extLst>
              <a:ext uri="{FF2B5EF4-FFF2-40B4-BE49-F238E27FC236}">
                <a16:creationId xmlns:a16="http://schemas.microsoft.com/office/drawing/2014/main" id="{5E0AC421-E5BD-E9E4-E5B5-91703AECB6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Be Still And Know</a:t>
            </a:r>
          </a:p>
        </p:txBody>
      </p:sp>
    </p:spTree>
    <p:extLst>
      <p:ext uri="{BB962C8B-B14F-4D97-AF65-F5344CB8AC3E}">
        <p14:creationId xmlns:p14="http://schemas.microsoft.com/office/powerpoint/2010/main" val="419428281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e Still and Know_169_v2001">
            <a:extLst>
              <a:ext uri="{FF2B5EF4-FFF2-40B4-BE49-F238E27FC236}">
                <a16:creationId xmlns:a16="http://schemas.microsoft.com/office/drawing/2014/main" id="{C5499543-1901-AF95-E7B6-5E7EEEBA779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1EA91EE-ECB2-C4BF-5E09-BF28F41C1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Be Still And Know</a:t>
            </a:r>
          </a:p>
        </p:txBody>
      </p:sp>
    </p:spTree>
    <p:extLst>
      <p:ext uri="{BB962C8B-B14F-4D97-AF65-F5344CB8AC3E}">
        <p14:creationId xmlns:p14="http://schemas.microsoft.com/office/powerpoint/2010/main" val="25811819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64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2025-02-09T01:13:54Z</dcterms:modified>
  <cp:category>PDHymns</cp:category>
</cp:coreProperties>
</file>