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Be Still, My Soul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FINLANDIA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10.10.10.10.10.10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2/2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F/A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71916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06189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Katharina von Schlegel (1752), Tr. by Jane L. Borthwick (1855)</a:t>
                      </a:r>
                      <a:endParaRPr kumimoji="0" lang="nl-NL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" panose="020B0602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Jean Sibelius (1899)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 Still My Soul_169_v3003">
            <a:extLst>
              <a:ext uri="{FF2B5EF4-FFF2-40B4-BE49-F238E27FC236}">
                <a16:creationId xmlns:a16="http://schemas.microsoft.com/office/drawing/2014/main" id="{A3F9D9E5-4C41-8946-CAC1-1D641B596A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E70F7C4-5F4D-CF72-7355-6BC9449A5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330516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 Still My Soul_169_v1001">
            <a:extLst>
              <a:ext uri="{FF2B5EF4-FFF2-40B4-BE49-F238E27FC236}">
                <a16:creationId xmlns:a16="http://schemas.microsoft.com/office/drawing/2014/main" id="{ABE4BB51-3146-53E1-3676-95F12E9B72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Be Still, My Soul</a:t>
            </a:r>
          </a:p>
        </p:txBody>
      </p:sp>
    </p:spTree>
    <p:extLst>
      <p:ext uri="{BB962C8B-B14F-4D97-AF65-F5344CB8AC3E}">
        <p14:creationId xmlns:p14="http://schemas.microsoft.com/office/powerpoint/2010/main" val="269022986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 Still My Soul_169_v1002">
            <a:extLst>
              <a:ext uri="{FF2B5EF4-FFF2-40B4-BE49-F238E27FC236}">
                <a16:creationId xmlns:a16="http://schemas.microsoft.com/office/drawing/2014/main" id="{9D35190D-2DB7-B4B0-1A1D-5AD6E07672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00844021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 Still My Soul_169_v1003">
            <a:extLst>
              <a:ext uri="{FF2B5EF4-FFF2-40B4-BE49-F238E27FC236}">
                <a16:creationId xmlns:a16="http://schemas.microsoft.com/office/drawing/2014/main" id="{AAD05BE0-C3A6-FA4B-A7D6-C148BDD2DE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02FE174-38D3-5546-69A4-65F74A97E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41005001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 Still My Soul_169_v2001">
            <a:extLst>
              <a:ext uri="{FF2B5EF4-FFF2-40B4-BE49-F238E27FC236}">
                <a16:creationId xmlns:a16="http://schemas.microsoft.com/office/drawing/2014/main" id="{682C2857-2952-7A42-7BC4-DF8DE53E9C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562A772-A905-6F89-20B3-7ED870056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Be Still, My Soul</a:t>
            </a:r>
          </a:p>
        </p:txBody>
      </p:sp>
    </p:spTree>
    <p:extLst>
      <p:ext uri="{BB962C8B-B14F-4D97-AF65-F5344CB8AC3E}">
        <p14:creationId xmlns:p14="http://schemas.microsoft.com/office/powerpoint/2010/main" val="294945916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 Still My Soul_169_v2002">
            <a:extLst>
              <a:ext uri="{FF2B5EF4-FFF2-40B4-BE49-F238E27FC236}">
                <a16:creationId xmlns:a16="http://schemas.microsoft.com/office/drawing/2014/main" id="{301113CF-E034-1294-2E03-2834EF34D3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5AB12B6-1AF8-F730-945D-5293F950E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31315026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 Still My Soul_169_v2003">
            <a:extLst>
              <a:ext uri="{FF2B5EF4-FFF2-40B4-BE49-F238E27FC236}">
                <a16:creationId xmlns:a16="http://schemas.microsoft.com/office/drawing/2014/main" id="{E43BA003-96EE-BD88-21E5-B1A51FD07C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BA9F983-02E9-5FDA-566A-FE2C1834C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828381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 Still My Soul_169_v3001">
            <a:extLst>
              <a:ext uri="{FF2B5EF4-FFF2-40B4-BE49-F238E27FC236}">
                <a16:creationId xmlns:a16="http://schemas.microsoft.com/office/drawing/2014/main" id="{E2D83C36-5B8E-48EF-57F4-C702643310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3E047A0-0268-0902-CCAD-E8A2BCBF9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Be Still, My Soul</a:t>
            </a:r>
          </a:p>
        </p:txBody>
      </p:sp>
    </p:spTree>
    <p:extLst>
      <p:ext uri="{BB962C8B-B14F-4D97-AF65-F5344CB8AC3E}">
        <p14:creationId xmlns:p14="http://schemas.microsoft.com/office/powerpoint/2010/main" val="218690018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 Still My Soul_169_v3002">
            <a:extLst>
              <a:ext uri="{FF2B5EF4-FFF2-40B4-BE49-F238E27FC236}">
                <a16:creationId xmlns:a16="http://schemas.microsoft.com/office/drawing/2014/main" id="{E53EB9F5-BD3B-1A46-A915-82C24A7EBA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65A67E8-AC18-CEB8-B75B-A3F9DFE39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38720615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109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2025-02-09T01:23:22Z</dcterms:modified>
  <cp:category>PDHymns</cp:category>
</cp:coreProperties>
</file>