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Be Not Dismayed Whate’er Betide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(God Will Take Care Of You)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848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1734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Civilla D. Marin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W. Stillman Martin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Not Dismayed Whateer Betide_169_v5o5001">
            <a:extLst>
              <a:ext uri="{FF2B5EF4-FFF2-40B4-BE49-F238E27FC236}">
                <a16:creationId xmlns:a16="http://schemas.microsoft.com/office/drawing/2014/main" id="{045C9AED-B679-EF06-0802-AEB2F9C419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FA46E5-57F6-F47F-9A53-3C1BB6AD4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Be Not Dismayed Whate’er Betide</a:t>
            </a:r>
          </a:p>
        </p:txBody>
      </p:sp>
    </p:spTree>
    <p:extLst>
      <p:ext uri="{BB962C8B-B14F-4D97-AF65-F5344CB8AC3E}">
        <p14:creationId xmlns:p14="http://schemas.microsoft.com/office/powerpoint/2010/main" val="41801864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notes&#10;&#10;Description automatically generated">
            <a:extLst>
              <a:ext uri="{FF2B5EF4-FFF2-40B4-BE49-F238E27FC236}">
                <a16:creationId xmlns:a16="http://schemas.microsoft.com/office/drawing/2014/main" id="{C76B4CD1-1947-778B-9153-0E90436C6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1D7CA4-8D7A-5DC4-A0E3-AA8738006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0718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Not Dismayed Whateer Betide_169_v1001">
            <a:extLst>
              <a:ext uri="{FF2B5EF4-FFF2-40B4-BE49-F238E27FC236}">
                <a16:creationId xmlns:a16="http://schemas.microsoft.com/office/drawing/2014/main" id="{EA2C4022-18F8-156F-BFFC-E614272A0B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Be Not Dismayed Whate’er Betide</a:t>
            </a:r>
          </a:p>
        </p:txBody>
      </p:sp>
    </p:spTree>
    <p:extLst>
      <p:ext uri="{BB962C8B-B14F-4D97-AF65-F5344CB8AC3E}">
        <p14:creationId xmlns:p14="http://schemas.microsoft.com/office/powerpoint/2010/main" val="10654796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music with notes&#10;&#10;Description automatically generated">
            <a:extLst>
              <a:ext uri="{FF2B5EF4-FFF2-40B4-BE49-F238E27FC236}">
                <a16:creationId xmlns:a16="http://schemas.microsoft.com/office/drawing/2014/main" id="{5F6F87FC-1A9D-3F1A-9618-C54DEAC51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7831708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Not Dismayed Whateer Betide_169_v2001">
            <a:extLst>
              <a:ext uri="{FF2B5EF4-FFF2-40B4-BE49-F238E27FC236}">
                <a16:creationId xmlns:a16="http://schemas.microsoft.com/office/drawing/2014/main" id="{38182A6D-B6CF-F08E-F2CE-D7C07806B1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F038DE-330D-E515-6974-B4BBFE34C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Be Not Dismayed Whate’er Betide</a:t>
            </a:r>
          </a:p>
        </p:txBody>
      </p:sp>
    </p:spTree>
    <p:extLst>
      <p:ext uri="{BB962C8B-B14F-4D97-AF65-F5344CB8AC3E}">
        <p14:creationId xmlns:p14="http://schemas.microsoft.com/office/powerpoint/2010/main" val="1358258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notes&#10;&#10;Description automatically generated">
            <a:extLst>
              <a:ext uri="{FF2B5EF4-FFF2-40B4-BE49-F238E27FC236}">
                <a16:creationId xmlns:a16="http://schemas.microsoft.com/office/drawing/2014/main" id="{40D19F48-7F6D-4F7E-6D8B-CB1A0DAC8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CFDA42-30D3-2DDA-23B1-EFCCBB99D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012071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Not Dismayed Whateer Betide_169_v3001">
            <a:extLst>
              <a:ext uri="{FF2B5EF4-FFF2-40B4-BE49-F238E27FC236}">
                <a16:creationId xmlns:a16="http://schemas.microsoft.com/office/drawing/2014/main" id="{3A2539F7-D4C4-494D-7D0C-EFFBF23A12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7DA5E6-F342-A0C5-3388-E85E1D234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Be Not Dismayed Whate’er Betide</a:t>
            </a:r>
          </a:p>
        </p:txBody>
      </p:sp>
    </p:spTree>
    <p:extLst>
      <p:ext uri="{BB962C8B-B14F-4D97-AF65-F5344CB8AC3E}">
        <p14:creationId xmlns:p14="http://schemas.microsoft.com/office/powerpoint/2010/main" val="39334899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notes&#10;&#10;Description automatically generated">
            <a:extLst>
              <a:ext uri="{FF2B5EF4-FFF2-40B4-BE49-F238E27FC236}">
                <a16:creationId xmlns:a16="http://schemas.microsoft.com/office/drawing/2014/main" id="{E39FE67F-8951-24D2-8CC7-6B58BA002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E21204-32FD-3FF0-B8A4-40C7D0D76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766269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Not Dismayed Whateer Betide_169_v4o5001">
            <a:extLst>
              <a:ext uri="{FF2B5EF4-FFF2-40B4-BE49-F238E27FC236}">
                <a16:creationId xmlns:a16="http://schemas.microsoft.com/office/drawing/2014/main" id="{15397D43-D41F-0DBF-526D-98505C30B2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69CB74-79FC-FDDA-1F84-26C2FEE40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Be Not Dismayed Whate’er Betide</a:t>
            </a:r>
          </a:p>
        </p:txBody>
      </p:sp>
    </p:spTree>
    <p:extLst>
      <p:ext uri="{BB962C8B-B14F-4D97-AF65-F5344CB8AC3E}">
        <p14:creationId xmlns:p14="http://schemas.microsoft.com/office/powerpoint/2010/main" val="100108427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notes&#10;&#10;Description automatically generated">
            <a:extLst>
              <a:ext uri="{FF2B5EF4-FFF2-40B4-BE49-F238E27FC236}">
                <a16:creationId xmlns:a16="http://schemas.microsoft.com/office/drawing/2014/main" id="{185B910A-912B-35CC-EC11-E3DF68CEB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A83256-C5CA-BC97-BD10-C8AEA50E0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5349309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125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2025-02-07T03:38:55Z</dcterms:modified>
  <cp:category>PDHymns</cp:category>
</cp:coreProperties>
</file>