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Be Not Dismayed Whate’er Betide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(God Will Take Care Of You)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/D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848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11734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Civilla D. Marin (1904)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Stillman Martin (1904)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e Not Dismayed Whateer Betide_169_v1001">
            <a:extLst>
              <a:ext uri="{FF2B5EF4-FFF2-40B4-BE49-F238E27FC236}">
                <a16:creationId xmlns:a16="http://schemas.microsoft.com/office/drawing/2014/main" id="{EA2C4022-18F8-156F-BFFC-E614272A0B4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Be Not Dismayed Whate’er Betide</a:t>
            </a:r>
          </a:p>
        </p:txBody>
      </p:sp>
    </p:spTree>
    <p:extLst>
      <p:ext uri="{BB962C8B-B14F-4D97-AF65-F5344CB8AC3E}">
        <p14:creationId xmlns:p14="http://schemas.microsoft.com/office/powerpoint/2010/main" val="106547961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music with notes&#10;&#10;Description automatically generated">
            <a:extLst>
              <a:ext uri="{FF2B5EF4-FFF2-40B4-BE49-F238E27FC236}">
                <a16:creationId xmlns:a16="http://schemas.microsoft.com/office/drawing/2014/main" id="{4B8CC0F9-6A8C-3F60-45CB-22323F8FC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77831708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e Not Dismayed Whateer Betide_169_v2001">
            <a:extLst>
              <a:ext uri="{FF2B5EF4-FFF2-40B4-BE49-F238E27FC236}">
                <a16:creationId xmlns:a16="http://schemas.microsoft.com/office/drawing/2014/main" id="{38182A6D-B6CF-F08E-F2CE-D7C07806B1E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BF038DE-330D-E515-6974-B4BBFE34C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Be Not Dismayed Whate’er Betide</a:t>
            </a:r>
          </a:p>
        </p:txBody>
      </p:sp>
    </p:spTree>
    <p:extLst>
      <p:ext uri="{BB962C8B-B14F-4D97-AF65-F5344CB8AC3E}">
        <p14:creationId xmlns:p14="http://schemas.microsoft.com/office/powerpoint/2010/main" val="13582584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heet music with notes&#10;&#10;Description automatically generated">
            <a:extLst>
              <a:ext uri="{FF2B5EF4-FFF2-40B4-BE49-F238E27FC236}">
                <a16:creationId xmlns:a16="http://schemas.microsoft.com/office/drawing/2014/main" id="{90C1BE9B-50A3-6117-FEFB-2003FFA862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3CFDA42-30D3-2DDA-23B1-EFCCBB99D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30120717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e Not Dismayed Whateer Betide_169_v3001">
            <a:extLst>
              <a:ext uri="{FF2B5EF4-FFF2-40B4-BE49-F238E27FC236}">
                <a16:creationId xmlns:a16="http://schemas.microsoft.com/office/drawing/2014/main" id="{3A2539F7-D4C4-494D-7D0C-EFFBF23A128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C7DA5E6-F342-A0C5-3388-E85E1D234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Be Not Dismayed Whate’er Betide</a:t>
            </a:r>
          </a:p>
        </p:txBody>
      </p:sp>
    </p:spTree>
    <p:extLst>
      <p:ext uri="{BB962C8B-B14F-4D97-AF65-F5344CB8AC3E}">
        <p14:creationId xmlns:p14="http://schemas.microsoft.com/office/powerpoint/2010/main" val="393348997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heet music with notes&#10;&#10;Description automatically generated">
            <a:extLst>
              <a:ext uri="{FF2B5EF4-FFF2-40B4-BE49-F238E27FC236}">
                <a16:creationId xmlns:a16="http://schemas.microsoft.com/office/drawing/2014/main" id="{EDDE93A7-D2D6-28F0-679E-F7BA309C1C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7E21204-32FD-3FF0-B8A4-40C7D0D76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37662694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heet of music with black and white text&#10;&#10;Description automatically generated">
            <a:extLst>
              <a:ext uri="{FF2B5EF4-FFF2-40B4-BE49-F238E27FC236}">
                <a16:creationId xmlns:a16="http://schemas.microsoft.com/office/drawing/2014/main" id="{2588F342-FA53-4128-98B7-B5A35EE33B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8FA46E5-57F6-F47F-9A53-3C1BB6AD4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Be Not Dismayed Whate’er Betide</a:t>
            </a:r>
          </a:p>
        </p:txBody>
      </p:sp>
    </p:spTree>
    <p:extLst>
      <p:ext uri="{BB962C8B-B14F-4D97-AF65-F5344CB8AC3E}">
        <p14:creationId xmlns:p14="http://schemas.microsoft.com/office/powerpoint/2010/main" val="418018647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heet music with notes&#10;&#10;Description automatically generated">
            <a:extLst>
              <a:ext uri="{FF2B5EF4-FFF2-40B4-BE49-F238E27FC236}">
                <a16:creationId xmlns:a16="http://schemas.microsoft.com/office/drawing/2014/main" id="{7CE44565-BA2E-06F1-02E0-C87D34B25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D1D7CA4-8D7A-5DC4-A0E3-AA8738006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007186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113</Words>
  <Application>Microsoft Office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2025-02-07T03:38:17Z</dcterms:modified>
  <cp:category>PDHymns</cp:category>
</cp:coreProperties>
</file>