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Be A Light For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E/E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92677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4054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B. F. Sims (1919)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B. F. Sims (1919)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A Light For Jesus_169_v3001">
            <a:extLst>
              <a:ext uri="{FF2B5EF4-FFF2-40B4-BE49-F238E27FC236}">
                <a16:creationId xmlns:a16="http://schemas.microsoft.com/office/drawing/2014/main" id="{B895285F-76D3-30CB-921C-8AB1F90D24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EAE734-E62A-927B-68FD-961B8A7EB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Be A Light For Jesus</a:t>
            </a:r>
          </a:p>
        </p:txBody>
      </p:sp>
    </p:spTree>
    <p:extLst>
      <p:ext uri="{BB962C8B-B14F-4D97-AF65-F5344CB8AC3E}">
        <p14:creationId xmlns:p14="http://schemas.microsoft.com/office/powerpoint/2010/main" val="382071028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A Light For Jesus_169_v3002">
            <a:extLst>
              <a:ext uri="{FF2B5EF4-FFF2-40B4-BE49-F238E27FC236}">
                <a16:creationId xmlns:a16="http://schemas.microsoft.com/office/drawing/2014/main" id="{610F64C1-D29E-F9AD-5FAA-0673493A09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497FC3-BFC1-DD6B-438B-E5BFD7E25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468090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1A279CED-EF46-E100-E0D6-E50A7497F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6D0F4D-24D7-6F41-3256-A7207D9B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8263121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A Light For Jesus_169_vC002">
            <a:extLst>
              <a:ext uri="{FF2B5EF4-FFF2-40B4-BE49-F238E27FC236}">
                <a16:creationId xmlns:a16="http://schemas.microsoft.com/office/drawing/2014/main" id="{F705AA18-37BB-B1BF-491C-BA07D669DB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266577-CDA2-4AD2-2E2D-602CCAD08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481972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A Light For Jesus_169_v4001">
            <a:extLst>
              <a:ext uri="{FF2B5EF4-FFF2-40B4-BE49-F238E27FC236}">
                <a16:creationId xmlns:a16="http://schemas.microsoft.com/office/drawing/2014/main" id="{28EF0ADE-7B5A-F2F7-F451-997CDB9921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F0ACDF-7A3D-C270-4F41-885150AF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Be A Light For Jesus</a:t>
            </a:r>
          </a:p>
        </p:txBody>
      </p:sp>
    </p:spTree>
    <p:extLst>
      <p:ext uri="{BB962C8B-B14F-4D97-AF65-F5344CB8AC3E}">
        <p14:creationId xmlns:p14="http://schemas.microsoft.com/office/powerpoint/2010/main" val="383722279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A Light For Jesus_169_v4002">
            <a:extLst>
              <a:ext uri="{FF2B5EF4-FFF2-40B4-BE49-F238E27FC236}">
                <a16:creationId xmlns:a16="http://schemas.microsoft.com/office/drawing/2014/main" id="{988E5727-1555-00FB-A248-E6A3A92359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A8B528-FB21-E935-DF02-2B1B33514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8796190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86A76713-B7F8-DA2D-8F41-7E8C437AE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24333F-02F2-8E9D-CC58-8E9056275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6330718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A Light For Jesus_169_vC002">
            <a:extLst>
              <a:ext uri="{FF2B5EF4-FFF2-40B4-BE49-F238E27FC236}">
                <a16:creationId xmlns:a16="http://schemas.microsoft.com/office/drawing/2014/main" id="{A8FBC25E-15EE-092E-B69F-C61A404BAD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7FA7E22-F556-AB1A-319F-2F77462AF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24767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A Light For Jesus_169_v1001">
            <a:extLst>
              <a:ext uri="{FF2B5EF4-FFF2-40B4-BE49-F238E27FC236}">
                <a16:creationId xmlns:a16="http://schemas.microsoft.com/office/drawing/2014/main" id="{20CFDA6A-6825-346C-B626-1CB698254A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Be A Light For Jesus</a:t>
            </a:r>
          </a:p>
        </p:txBody>
      </p:sp>
    </p:spTree>
    <p:extLst>
      <p:ext uri="{BB962C8B-B14F-4D97-AF65-F5344CB8AC3E}">
        <p14:creationId xmlns:p14="http://schemas.microsoft.com/office/powerpoint/2010/main" val="20591371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A Light For Jesus_169_v1002">
            <a:extLst>
              <a:ext uri="{FF2B5EF4-FFF2-40B4-BE49-F238E27FC236}">
                <a16:creationId xmlns:a16="http://schemas.microsoft.com/office/drawing/2014/main" id="{815F43DA-8FB2-1D1A-177B-EBE5A32FB9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180329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9A9C4F2A-E3B5-864F-43B3-91BE91F63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42BD80-2A19-D6C8-663C-523CBBF2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449081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A Light For Jesus_169_vC002">
            <a:extLst>
              <a:ext uri="{FF2B5EF4-FFF2-40B4-BE49-F238E27FC236}">
                <a16:creationId xmlns:a16="http://schemas.microsoft.com/office/drawing/2014/main" id="{1D468E34-7D77-51E0-6DAF-23D0A3C04D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B41876-1ACA-F6B7-F603-CF1ABD8B6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375452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A Light For Jesus_169_v2001">
            <a:extLst>
              <a:ext uri="{FF2B5EF4-FFF2-40B4-BE49-F238E27FC236}">
                <a16:creationId xmlns:a16="http://schemas.microsoft.com/office/drawing/2014/main" id="{DAA99148-1B75-BA7B-D98C-108498A5E4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FE5F24-88CB-B387-3EDF-2D070C7FC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Be A Light For Jesus</a:t>
            </a:r>
          </a:p>
        </p:txBody>
      </p:sp>
    </p:spTree>
    <p:extLst>
      <p:ext uri="{BB962C8B-B14F-4D97-AF65-F5344CB8AC3E}">
        <p14:creationId xmlns:p14="http://schemas.microsoft.com/office/powerpoint/2010/main" val="28019155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A Light For Jesus_169_v2002">
            <a:extLst>
              <a:ext uri="{FF2B5EF4-FFF2-40B4-BE49-F238E27FC236}">
                <a16:creationId xmlns:a16="http://schemas.microsoft.com/office/drawing/2014/main" id="{51E5173E-28FB-5482-63E1-67AF182CAD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16833E-32F7-E6D5-5CBB-AFFE927C7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774004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103E94BF-7ECD-08EE-6EF6-891CDE80D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E18870-B5D3-3C2C-2333-6903D2D18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0348248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 A Light For Jesus_169_vC002">
            <a:extLst>
              <a:ext uri="{FF2B5EF4-FFF2-40B4-BE49-F238E27FC236}">
                <a16:creationId xmlns:a16="http://schemas.microsoft.com/office/drawing/2014/main" id="{DD32C4D8-8236-3877-4C7D-CF1E9A7479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378121-A5F9-4BBA-8383-51AB8E8E6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907381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131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2025-02-07T02:51:08Z</dcterms:modified>
  <cp:category>PDHymns</cp:category>
</cp:coreProperties>
</file>