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Battle Hymn Of The Republic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(Mine Eyes Have Seen The Glory)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9686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Julia Ward Howe (1861)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American Folk Melody (c.1820)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tle Hymn Of The Republic_169_vC001">
            <a:extLst>
              <a:ext uri="{FF2B5EF4-FFF2-40B4-BE49-F238E27FC236}">
                <a16:creationId xmlns:a16="http://schemas.microsoft.com/office/drawing/2014/main" id="{232477DB-6FFE-EE86-5DA8-04CA100703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E1FEDD-8053-7689-2201-65A8B9E22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2084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tle Hymn Of The Republic_169_v1001">
            <a:extLst>
              <a:ext uri="{FF2B5EF4-FFF2-40B4-BE49-F238E27FC236}">
                <a16:creationId xmlns:a16="http://schemas.microsoft.com/office/drawing/2014/main" id="{CD6BBB9C-46CF-ADD2-260A-D210134AB6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Battle Hymn Of The Republic</a:t>
            </a:r>
          </a:p>
        </p:txBody>
      </p:sp>
    </p:spTree>
    <p:extLst>
      <p:ext uri="{BB962C8B-B14F-4D97-AF65-F5344CB8AC3E}">
        <p14:creationId xmlns:p14="http://schemas.microsoft.com/office/powerpoint/2010/main" val="26112518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tle Hymn Of The Republic_169_v1002">
            <a:extLst>
              <a:ext uri="{FF2B5EF4-FFF2-40B4-BE49-F238E27FC236}">
                <a16:creationId xmlns:a16="http://schemas.microsoft.com/office/drawing/2014/main" id="{5C36223A-E35F-8D8F-B7A0-0438C6C1F5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674864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tle Hymn Of The Republic_169_vC001">
            <a:extLst>
              <a:ext uri="{FF2B5EF4-FFF2-40B4-BE49-F238E27FC236}">
                <a16:creationId xmlns:a16="http://schemas.microsoft.com/office/drawing/2014/main" id="{AF5BAD7D-69D9-7812-1527-14D9011F86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A1725B-C9F6-D195-2256-7CA155FF5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396314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tle Hymn Of The Republic_169_v2001">
            <a:extLst>
              <a:ext uri="{FF2B5EF4-FFF2-40B4-BE49-F238E27FC236}">
                <a16:creationId xmlns:a16="http://schemas.microsoft.com/office/drawing/2014/main" id="{D3AA9437-109E-AA42-E257-094EF2BA4A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DE01084-4944-E0CB-B313-65DA3E86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Battle Hymn Of The Republic</a:t>
            </a:r>
          </a:p>
        </p:txBody>
      </p:sp>
    </p:spTree>
    <p:extLst>
      <p:ext uri="{BB962C8B-B14F-4D97-AF65-F5344CB8AC3E}">
        <p14:creationId xmlns:p14="http://schemas.microsoft.com/office/powerpoint/2010/main" val="38655228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tle Hymn Of The Republic_169_v2002">
            <a:extLst>
              <a:ext uri="{FF2B5EF4-FFF2-40B4-BE49-F238E27FC236}">
                <a16:creationId xmlns:a16="http://schemas.microsoft.com/office/drawing/2014/main" id="{2001C399-52B4-AB5C-2063-214398DD8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BCC646-7F32-2B1D-1CEF-5192CF5CC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921828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tle Hymn Of The Republic_169_vC001">
            <a:extLst>
              <a:ext uri="{FF2B5EF4-FFF2-40B4-BE49-F238E27FC236}">
                <a16:creationId xmlns:a16="http://schemas.microsoft.com/office/drawing/2014/main" id="{267F3410-BEED-C0DE-23A2-1130E5B343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C051AF-7804-9A8A-10DE-B70A257DA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996684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tle Hymn Of The Republic_169_v3001">
            <a:extLst>
              <a:ext uri="{FF2B5EF4-FFF2-40B4-BE49-F238E27FC236}">
                <a16:creationId xmlns:a16="http://schemas.microsoft.com/office/drawing/2014/main" id="{7B73B995-353E-958F-6473-AFA69588B3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C7A399-93B3-D98A-A84E-43284FE48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Battle Hymn Of The Republic</a:t>
            </a:r>
          </a:p>
        </p:txBody>
      </p:sp>
    </p:spTree>
    <p:extLst>
      <p:ext uri="{BB962C8B-B14F-4D97-AF65-F5344CB8AC3E}">
        <p14:creationId xmlns:p14="http://schemas.microsoft.com/office/powerpoint/2010/main" val="16596189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tle Hymn Of The Republic_169_v3002">
            <a:extLst>
              <a:ext uri="{FF2B5EF4-FFF2-40B4-BE49-F238E27FC236}">
                <a16:creationId xmlns:a16="http://schemas.microsoft.com/office/drawing/2014/main" id="{BBE858E7-533E-00BB-3C9A-283FB991F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89C58B-97D6-E0F6-E577-554F1BC47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009762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110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2025-02-08T23:01:29Z</dcterms:modified>
  <cp:category>PDHymns</cp:category>
</cp:coreProperties>
</file>