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87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Baptized Into Our Savior’s Death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EVAN C. M.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8277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553165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Philip Doddridge (1702-1751)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Lowell Mason (1846), Arr. by William H. Havergal (1850)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ptized Into Our Saviors Death_169_v1001">
            <a:extLst>
              <a:ext uri="{FF2B5EF4-FFF2-40B4-BE49-F238E27FC236}">
                <a16:creationId xmlns:a16="http://schemas.microsoft.com/office/drawing/2014/main" id="{6B75F2BD-512E-FB8B-4F12-B0E205027E7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Baptized Into Our Savior’s Death</a:t>
            </a:r>
          </a:p>
        </p:txBody>
      </p:sp>
    </p:spTree>
    <p:extLst>
      <p:ext uri="{BB962C8B-B14F-4D97-AF65-F5344CB8AC3E}">
        <p14:creationId xmlns:p14="http://schemas.microsoft.com/office/powerpoint/2010/main" val="41953591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ptized Into Our Saviors Death_169_v1002">
            <a:extLst>
              <a:ext uri="{FF2B5EF4-FFF2-40B4-BE49-F238E27FC236}">
                <a16:creationId xmlns:a16="http://schemas.microsoft.com/office/drawing/2014/main" id="{529FA2DA-4049-93F1-07E0-31C95743F4C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3482669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ptized Into Our Saviors Death_169_v2001">
            <a:extLst>
              <a:ext uri="{FF2B5EF4-FFF2-40B4-BE49-F238E27FC236}">
                <a16:creationId xmlns:a16="http://schemas.microsoft.com/office/drawing/2014/main" id="{7FABDCA4-15A4-B852-4DAA-3584B448F1C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971F105-AEE0-458D-8723-202BFFF04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Baptized Into Our Savior’s Death</a:t>
            </a:r>
          </a:p>
        </p:txBody>
      </p:sp>
    </p:spTree>
    <p:extLst>
      <p:ext uri="{BB962C8B-B14F-4D97-AF65-F5344CB8AC3E}">
        <p14:creationId xmlns:p14="http://schemas.microsoft.com/office/powerpoint/2010/main" val="205154753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ptized Into Our Saviors Death_169_v2002">
            <a:extLst>
              <a:ext uri="{FF2B5EF4-FFF2-40B4-BE49-F238E27FC236}">
                <a16:creationId xmlns:a16="http://schemas.microsoft.com/office/drawing/2014/main" id="{72894A7A-B7AF-57BF-E56E-EFCC1B475C2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AD3203B-ACD0-118A-938D-8337A5AD5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76760387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ptized Into Our Saviors Death_169_v3001">
            <a:extLst>
              <a:ext uri="{FF2B5EF4-FFF2-40B4-BE49-F238E27FC236}">
                <a16:creationId xmlns:a16="http://schemas.microsoft.com/office/drawing/2014/main" id="{C5DB3C2F-AA1E-D45B-DFD3-F28DC20A9D8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AF2D12C-0009-BA3D-6213-D6B62D2A7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Baptized Into Our Savior’s Death</a:t>
            </a:r>
          </a:p>
        </p:txBody>
      </p:sp>
    </p:spTree>
    <p:extLst>
      <p:ext uri="{BB962C8B-B14F-4D97-AF65-F5344CB8AC3E}">
        <p14:creationId xmlns:p14="http://schemas.microsoft.com/office/powerpoint/2010/main" val="123926928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ptized Into Our Saviors Death_169_v3002">
            <a:extLst>
              <a:ext uri="{FF2B5EF4-FFF2-40B4-BE49-F238E27FC236}">
                <a16:creationId xmlns:a16="http://schemas.microsoft.com/office/drawing/2014/main" id="{8F430A0B-8470-158E-7310-E6F18B24FD5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B4C8858-37DA-A8BB-58BD-D73965E6C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57513527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ptized Into Our Saviors Death_169_v4001">
            <a:extLst>
              <a:ext uri="{FF2B5EF4-FFF2-40B4-BE49-F238E27FC236}">
                <a16:creationId xmlns:a16="http://schemas.microsoft.com/office/drawing/2014/main" id="{A1E26585-095D-CAC9-E47C-A927DDC9C3A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CE7D719-3511-C2F6-3288-ABBD5E9D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Baptized Into Our Savior’s Death</a:t>
            </a:r>
          </a:p>
        </p:txBody>
      </p:sp>
    </p:spTree>
    <p:extLst>
      <p:ext uri="{BB962C8B-B14F-4D97-AF65-F5344CB8AC3E}">
        <p14:creationId xmlns:p14="http://schemas.microsoft.com/office/powerpoint/2010/main" val="178436406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ptized Into Our Saviors Death_169_v4002">
            <a:extLst>
              <a:ext uri="{FF2B5EF4-FFF2-40B4-BE49-F238E27FC236}">
                <a16:creationId xmlns:a16="http://schemas.microsoft.com/office/drawing/2014/main" id="{02456F40-0025-1913-D298-ACACE2472A1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9776C43-BD7F-B3AC-1087-E34E213EC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506372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114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2025-02-08T22:40:39Z</dcterms:modified>
  <cp:category>PDHymns</cp:category>
</cp:coreProperties>
</file>