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771" y="392113"/>
            <a:ext cx="987845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Awake, My Soul, Stretch Every Nerve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CHRISTMAS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194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9226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Philip Doddridge (1755)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F. Handel (1728), Arr. by Lowell Mason (1821)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wake My Soul Stretch Every Nerve_169_v3003">
            <a:extLst>
              <a:ext uri="{FF2B5EF4-FFF2-40B4-BE49-F238E27FC236}">
                <a16:creationId xmlns:a16="http://schemas.microsoft.com/office/drawing/2014/main" id="{78442F4A-E9FA-2010-7E02-A761A7F0F8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EE498E-7A79-995E-7273-681B0FA79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3523498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wake My Soul Stretch Every Nerve_169_v4001">
            <a:extLst>
              <a:ext uri="{FF2B5EF4-FFF2-40B4-BE49-F238E27FC236}">
                <a16:creationId xmlns:a16="http://schemas.microsoft.com/office/drawing/2014/main" id="{02A515F5-1C3D-2A0C-4E47-D210C72EC4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100B1F-90C3-73F0-793F-C35EF7053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Awake, My Soul, Stretch Every Nerve</a:t>
            </a:r>
          </a:p>
        </p:txBody>
      </p:sp>
    </p:spTree>
    <p:extLst>
      <p:ext uri="{BB962C8B-B14F-4D97-AF65-F5344CB8AC3E}">
        <p14:creationId xmlns:p14="http://schemas.microsoft.com/office/powerpoint/2010/main" val="35041071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wake My Soul Stretch Every Nerve_169_v4002">
            <a:extLst>
              <a:ext uri="{FF2B5EF4-FFF2-40B4-BE49-F238E27FC236}">
                <a16:creationId xmlns:a16="http://schemas.microsoft.com/office/drawing/2014/main" id="{9ECD24FA-D8C9-AE8D-6E71-B3F908AB72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95D9F8-597E-9E68-7F1F-F4F12AFB8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4201219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wake My Soul Stretch Every Nerve_169_v4003">
            <a:extLst>
              <a:ext uri="{FF2B5EF4-FFF2-40B4-BE49-F238E27FC236}">
                <a16:creationId xmlns:a16="http://schemas.microsoft.com/office/drawing/2014/main" id="{22D110C6-29DB-ABC4-F1A1-AFEC55B437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76CD77-13F0-075B-C830-EE011A7CA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99655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wake My Soul Stretch Every Nerve_169_v1001">
            <a:extLst>
              <a:ext uri="{FF2B5EF4-FFF2-40B4-BE49-F238E27FC236}">
                <a16:creationId xmlns:a16="http://schemas.microsoft.com/office/drawing/2014/main" id="{E90FA505-053A-A1FA-7E1C-E08E45D6D1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Awake, My Soul, Stretch Every Nerve</a:t>
            </a:r>
          </a:p>
        </p:txBody>
      </p:sp>
    </p:spTree>
    <p:extLst>
      <p:ext uri="{BB962C8B-B14F-4D97-AF65-F5344CB8AC3E}">
        <p14:creationId xmlns:p14="http://schemas.microsoft.com/office/powerpoint/2010/main" val="40357365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wake My Soul Stretch Every Nerve_169_v1002">
            <a:extLst>
              <a:ext uri="{FF2B5EF4-FFF2-40B4-BE49-F238E27FC236}">
                <a16:creationId xmlns:a16="http://schemas.microsoft.com/office/drawing/2014/main" id="{137B7DC2-D74E-EDEF-9699-7ED52082B5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171761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wake My Soul Stretch Every Nerve_169_v1003">
            <a:extLst>
              <a:ext uri="{FF2B5EF4-FFF2-40B4-BE49-F238E27FC236}">
                <a16:creationId xmlns:a16="http://schemas.microsoft.com/office/drawing/2014/main" id="{1CF8EA8D-B7C8-A7A9-C6FD-6D447AF4D7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49A5F4-B512-08AA-44BC-2FD8E4B87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701780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wake My Soul Stretch Every Nerve_169_v2001">
            <a:extLst>
              <a:ext uri="{FF2B5EF4-FFF2-40B4-BE49-F238E27FC236}">
                <a16:creationId xmlns:a16="http://schemas.microsoft.com/office/drawing/2014/main" id="{411A398F-E96A-AFE1-B989-5FB558ED0E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3B2D3B-E3A3-EBAB-C36A-2C39EF6C4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Awake, My Soul, Stretch Every Nerve</a:t>
            </a:r>
          </a:p>
        </p:txBody>
      </p:sp>
    </p:spTree>
    <p:extLst>
      <p:ext uri="{BB962C8B-B14F-4D97-AF65-F5344CB8AC3E}">
        <p14:creationId xmlns:p14="http://schemas.microsoft.com/office/powerpoint/2010/main" val="13244030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wake My Soul Stretch Every Nerve_169_v2002">
            <a:extLst>
              <a:ext uri="{FF2B5EF4-FFF2-40B4-BE49-F238E27FC236}">
                <a16:creationId xmlns:a16="http://schemas.microsoft.com/office/drawing/2014/main" id="{07D29199-B115-FD9A-B1B7-0C703DB9AC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B3BAEE-588C-4B13-FCBE-025FFA76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067407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wake My Soul Stretch Every Nerve_169_v2003">
            <a:extLst>
              <a:ext uri="{FF2B5EF4-FFF2-40B4-BE49-F238E27FC236}">
                <a16:creationId xmlns:a16="http://schemas.microsoft.com/office/drawing/2014/main" id="{B17CECF9-D83D-432B-744A-EAEE5FA297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7BF3F6-4C25-7C3A-BBE7-E6DC6DD1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871864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wake My Soul Stretch Every Nerve_169_v3001">
            <a:extLst>
              <a:ext uri="{FF2B5EF4-FFF2-40B4-BE49-F238E27FC236}">
                <a16:creationId xmlns:a16="http://schemas.microsoft.com/office/drawing/2014/main" id="{994B0D7D-46DF-4CBD-984C-659E028831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CB58B1-2290-5F64-1B59-3CD10168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Awake, My Soul, Stretch Every Nerve</a:t>
            </a:r>
          </a:p>
        </p:txBody>
      </p:sp>
    </p:spTree>
    <p:extLst>
      <p:ext uri="{BB962C8B-B14F-4D97-AF65-F5344CB8AC3E}">
        <p14:creationId xmlns:p14="http://schemas.microsoft.com/office/powerpoint/2010/main" val="33117911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wake My Soul Stretch Every Nerve_169_v3002">
            <a:extLst>
              <a:ext uri="{FF2B5EF4-FFF2-40B4-BE49-F238E27FC236}">
                <a16:creationId xmlns:a16="http://schemas.microsoft.com/office/drawing/2014/main" id="{5B6E5329-D4ED-FFF9-C627-108E1B64B0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1A36F0-DC27-E453-A8F7-B16DF0DF4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408981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139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2025-02-05T21:30:10Z</dcterms:modified>
  <cp:category>PDHymns</cp:category>
</cp:coreProperties>
</file>