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Awake, And Sing The Song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ST. THOMAS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71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G/D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74363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74349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William Hammond (1745)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Aaron Williams (1763)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wake And Sing The Song_169_arr1_v1001">
            <a:extLst>
              <a:ext uri="{FF2B5EF4-FFF2-40B4-BE49-F238E27FC236}">
                <a16:creationId xmlns:a16="http://schemas.microsoft.com/office/drawing/2014/main" id="{3F3CFB4C-4372-F34B-D8B7-82AE08974EE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Awake, And Sing The Song</a:t>
            </a:r>
          </a:p>
        </p:txBody>
      </p:sp>
    </p:spTree>
    <p:extLst>
      <p:ext uri="{BB962C8B-B14F-4D97-AF65-F5344CB8AC3E}">
        <p14:creationId xmlns:p14="http://schemas.microsoft.com/office/powerpoint/2010/main" val="363497843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wake And Sing The Song_169_arr1_v1002">
            <a:extLst>
              <a:ext uri="{FF2B5EF4-FFF2-40B4-BE49-F238E27FC236}">
                <a16:creationId xmlns:a16="http://schemas.microsoft.com/office/drawing/2014/main" id="{CB6629D1-F314-9E13-A2EB-AA5B4C2264D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41829462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wake And Sing The Song_169_arr1_v2001">
            <a:extLst>
              <a:ext uri="{FF2B5EF4-FFF2-40B4-BE49-F238E27FC236}">
                <a16:creationId xmlns:a16="http://schemas.microsoft.com/office/drawing/2014/main" id="{D97245DC-83C8-2A34-4706-018541437FA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A17A8F4-FFDC-2C38-A0C6-1F0C15507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Awake, And Sing The Song</a:t>
            </a:r>
          </a:p>
        </p:txBody>
      </p:sp>
    </p:spTree>
    <p:extLst>
      <p:ext uri="{BB962C8B-B14F-4D97-AF65-F5344CB8AC3E}">
        <p14:creationId xmlns:p14="http://schemas.microsoft.com/office/powerpoint/2010/main" val="208968982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wake And Sing The Song_169_arr1_v2002">
            <a:extLst>
              <a:ext uri="{FF2B5EF4-FFF2-40B4-BE49-F238E27FC236}">
                <a16:creationId xmlns:a16="http://schemas.microsoft.com/office/drawing/2014/main" id="{47473ECF-4DB6-7B2C-67B7-2268FECD21D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327407A-E1AE-51B9-259A-01DDB035F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48428989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wake And Sing The Song_169_arr1_v3001">
            <a:extLst>
              <a:ext uri="{FF2B5EF4-FFF2-40B4-BE49-F238E27FC236}">
                <a16:creationId xmlns:a16="http://schemas.microsoft.com/office/drawing/2014/main" id="{EC7C3DEF-BDFC-30D0-4400-25AA38F38D4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FDE955A-DDCD-E4C0-1BAC-8375D301F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Awake, And Sing The Song</a:t>
            </a:r>
          </a:p>
        </p:txBody>
      </p:sp>
    </p:spTree>
    <p:extLst>
      <p:ext uri="{BB962C8B-B14F-4D97-AF65-F5344CB8AC3E}">
        <p14:creationId xmlns:p14="http://schemas.microsoft.com/office/powerpoint/2010/main" val="309359874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wake And Sing The Song_169_arr1_v3002">
            <a:extLst>
              <a:ext uri="{FF2B5EF4-FFF2-40B4-BE49-F238E27FC236}">
                <a16:creationId xmlns:a16="http://schemas.microsoft.com/office/drawing/2014/main" id="{F0B85690-700C-35E6-8437-7F338B2EAAE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7B34474-C3D6-276C-E349-DD82534FA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30436281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wake And Sing The Song_169_arr1_v4001">
            <a:extLst>
              <a:ext uri="{FF2B5EF4-FFF2-40B4-BE49-F238E27FC236}">
                <a16:creationId xmlns:a16="http://schemas.microsoft.com/office/drawing/2014/main" id="{7D550F98-060E-ECDC-3234-90938F905BC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AC2B24F-1EDD-23AD-81FB-A723EA571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Awake, And Sing The Song</a:t>
            </a:r>
          </a:p>
        </p:txBody>
      </p:sp>
    </p:spTree>
    <p:extLst>
      <p:ext uri="{BB962C8B-B14F-4D97-AF65-F5344CB8AC3E}">
        <p14:creationId xmlns:p14="http://schemas.microsoft.com/office/powerpoint/2010/main" val="164189757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wake And Sing The Song_169_arr1_v4002">
            <a:extLst>
              <a:ext uri="{FF2B5EF4-FFF2-40B4-BE49-F238E27FC236}">
                <a16:creationId xmlns:a16="http://schemas.microsoft.com/office/drawing/2014/main" id="{4D755864-2DBD-D80A-7156-B1D9DE96935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92F01E3-9A3F-65B1-9DE0-F9B510EC7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224097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108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2025-02-05T21:17:20Z</dcterms:modified>
  <cp:category>PDHymns</cp:category>
</cp:coreProperties>
</file>