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At The Cross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(Alas! And Did My Savior Bleed)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E/E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644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302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Isaac Watts (1707), Ref. Ralph E. Hudson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R. E. Hudson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3of4001">
            <a:extLst>
              <a:ext uri="{FF2B5EF4-FFF2-40B4-BE49-F238E27FC236}">
                <a16:creationId xmlns:a16="http://schemas.microsoft.com/office/drawing/2014/main" id="{47E20EFA-89CD-A3C3-BB84-EB040AEE58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FFD292-B3DE-51E9-4E8F-E4F9DCE67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35010231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3of4002">
            <a:extLst>
              <a:ext uri="{FF2B5EF4-FFF2-40B4-BE49-F238E27FC236}">
                <a16:creationId xmlns:a16="http://schemas.microsoft.com/office/drawing/2014/main" id="{196929F2-7ADA-58F1-005D-DC7BA35BB1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C6D9EC-477B-E333-0859-646754A2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588182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A8EFC08B-79A6-FBBF-FD47-0302A7D20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6F179C-0B07-367F-0742-CCB62E39C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647646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AA572C2F-2F51-4E88-5006-95B25F30D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736997-7C85-064B-DD4F-6C99A52B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68202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4of4001">
            <a:extLst>
              <a:ext uri="{FF2B5EF4-FFF2-40B4-BE49-F238E27FC236}">
                <a16:creationId xmlns:a16="http://schemas.microsoft.com/office/drawing/2014/main" id="{DA3F25E2-5C91-3C48-F445-8027D3C13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840C6E-FB11-9511-A214-4EDA7D55F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24738419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4of4002">
            <a:extLst>
              <a:ext uri="{FF2B5EF4-FFF2-40B4-BE49-F238E27FC236}">
                <a16:creationId xmlns:a16="http://schemas.microsoft.com/office/drawing/2014/main" id="{6D6124DF-260E-59DC-56A4-39C955204C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AE25EE-D160-9F1D-E86F-1F8A5D7F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569594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BC4ED216-690A-07CA-2919-4329E6EE9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EBAEB5-79AC-2DCE-CA73-057E847B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400740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01D8E45A-B178-523D-A667-F24C08934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830F59-8CEA-2A6B-9377-C1CB35CA7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1397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1001">
            <a:extLst>
              <a:ext uri="{FF2B5EF4-FFF2-40B4-BE49-F238E27FC236}">
                <a16:creationId xmlns:a16="http://schemas.microsoft.com/office/drawing/2014/main" id="{7AD4794B-A7AC-2895-8E69-1EA365795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17719586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1002">
            <a:extLst>
              <a:ext uri="{FF2B5EF4-FFF2-40B4-BE49-F238E27FC236}">
                <a16:creationId xmlns:a16="http://schemas.microsoft.com/office/drawing/2014/main" id="{60377E6D-9CA4-C3E2-B1D7-AC44F7D08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53A85F-BC62-A3D4-117C-75BA3435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271279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7EF49827-0C2D-89B6-FFD2-3335BD74C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ADF38E-8FFE-5BBD-DF3E-F06BB0CF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159665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77C6120A-C062-87DF-5E5E-58B0DF529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A33FE8-3CA0-205C-5B3E-E14EB611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287393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2001">
            <a:extLst>
              <a:ext uri="{FF2B5EF4-FFF2-40B4-BE49-F238E27FC236}">
                <a16:creationId xmlns:a16="http://schemas.microsoft.com/office/drawing/2014/main" id="{078BF17E-6CB4-76BD-2E21-6408F5608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0E7061-4538-67C7-C91E-0FF74CA1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17986316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2002">
            <a:extLst>
              <a:ext uri="{FF2B5EF4-FFF2-40B4-BE49-F238E27FC236}">
                <a16:creationId xmlns:a16="http://schemas.microsoft.com/office/drawing/2014/main" id="{3BC7A760-0783-AF24-1644-B638B4B30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553F93-A964-FE16-AC37-38A4B403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554286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D86B22C9-2291-9F5A-0584-505DA2242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B25197-353C-3EF7-EF21-89FE30FE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387488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563860E7-4288-2E12-D524-B5BEC6607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83A8D4-6F97-5658-4E1B-CD80CA14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477403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136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2025-01-31T22:18:56Z</dcterms:modified>
  <cp:category>PDHymns</cp:category>
</cp:coreProperties>
</file>