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As The Life Of A Flower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5715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3710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Laura E. Newell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G. H. Ramsey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 The Life Of A Flower_169_v3001">
            <a:extLst>
              <a:ext uri="{FF2B5EF4-FFF2-40B4-BE49-F238E27FC236}">
                <a16:creationId xmlns:a16="http://schemas.microsoft.com/office/drawing/2014/main" id="{B56C0F5B-265B-60CF-0091-9AE2451C65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ED7386-025F-758D-4F66-61635AABE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As The Life Of A Flower</a:t>
            </a:r>
          </a:p>
        </p:txBody>
      </p:sp>
    </p:spTree>
    <p:extLst>
      <p:ext uri="{BB962C8B-B14F-4D97-AF65-F5344CB8AC3E}">
        <p14:creationId xmlns:p14="http://schemas.microsoft.com/office/powerpoint/2010/main" val="30131462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 The Life Of A Flower_169_v3002">
            <a:extLst>
              <a:ext uri="{FF2B5EF4-FFF2-40B4-BE49-F238E27FC236}">
                <a16:creationId xmlns:a16="http://schemas.microsoft.com/office/drawing/2014/main" id="{87C51392-50DC-FE6D-40DE-FC193C315C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7547A4-4DBE-8C15-F8C4-E6D34BEE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551477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358B5EE6-8A47-BFD4-15E4-A163A4CF1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D4B05F-F5A7-A01B-3831-FF1633697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098779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E713D507-AE06-E630-5697-852FF9B19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A6FD3F-3856-67DE-5DF5-CEB95F21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8755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 The Life Of A Flower_169_v1001">
            <a:extLst>
              <a:ext uri="{FF2B5EF4-FFF2-40B4-BE49-F238E27FC236}">
                <a16:creationId xmlns:a16="http://schemas.microsoft.com/office/drawing/2014/main" id="{F0724505-124A-3EF2-287B-0B873B34BA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As The Life Of A Flower</a:t>
            </a:r>
          </a:p>
        </p:txBody>
      </p:sp>
    </p:spTree>
    <p:extLst>
      <p:ext uri="{BB962C8B-B14F-4D97-AF65-F5344CB8AC3E}">
        <p14:creationId xmlns:p14="http://schemas.microsoft.com/office/powerpoint/2010/main" val="29400675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 The Life Of A Flower_169_v1002">
            <a:extLst>
              <a:ext uri="{FF2B5EF4-FFF2-40B4-BE49-F238E27FC236}">
                <a16:creationId xmlns:a16="http://schemas.microsoft.com/office/drawing/2014/main" id="{5FBB5B36-CA19-A87B-B131-25365035E7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221500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3E4D170B-4CBB-34CF-8DDE-5E37B612C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45009E-F0B2-F2E0-EC9F-EB651B988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129420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FDFD6428-EA1C-4420-7D9C-64A24D458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6AAFAB-6B16-6DBC-6CC1-A1FBCF8A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124369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 The Life Of A Flower_169_v2001">
            <a:extLst>
              <a:ext uri="{FF2B5EF4-FFF2-40B4-BE49-F238E27FC236}">
                <a16:creationId xmlns:a16="http://schemas.microsoft.com/office/drawing/2014/main" id="{508A4526-5287-87D4-7719-26187661F6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E4F014-183C-E6C2-B953-A4AA2ED6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As The Life Of A Flower</a:t>
            </a:r>
          </a:p>
        </p:txBody>
      </p:sp>
    </p:spTree>
    <p:extLst>
      <p:ext uri="{BB962C8B-B14F-4D97-AF65-F5344CB8AC3E}">
        <p14:creationId xmlns:p14="http://schemas.microsoft.com/office/powerpoint/2010/main" val="9514917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 The Life Of A Flower_169_v2002">
            <a:extLst>
              <a:ext uri="{FF2B5EF4-FFF2-40B4-BE49-F238E27FC236}">
                <a16:creationId xmlns:a16="http://schemas.microsoft.com/office/drawing/2014/main" id="{6E16CC8C-D7BE-44D3-27AC-DA04A9C31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FBBA0C-0CB2-8974-E2C4-80F3EED3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514491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1D25F6F8-AA30-4D8A-2CEB-D49BD5A9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5B9AB5-5994-8710-0D9D-9B7EBAE4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6692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87D964FD-5E2E-A2E2-273D-3DCC91EA4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A6F0FB-9FCE-3EFD-1168-D1A4CD3F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094315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116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2025-01-31T22:27:52Z</dcterms:modified>
  <cp:category>PDHymns</cp:category>
</cp:coreProperties>
</file>