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9" r:id="rId11"/>
    <p:sldId id="270" r:id="rId12"/>
    <p:sldId id="271" r:id="rId13"/>
    <p:sldId id="272" r:id="rId14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1098" y="9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1/31/2025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1/31/2025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1/31/2025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1/31/2025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1/31/2025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1/31/2025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1/31/2025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1/31/2025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1/31/2025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1/31/2025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1/31/2025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1/31/2025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Are You Washed In The Blood?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277992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4/4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A</a:t>
            </a:r>
            <a:r>
              <a:rPr lang="en-US" altLang="en-US" sz="2400" i="1" baseline="30000" dirty="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/C - MI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3/Chorus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5021265"/>
              </p:ext>
            </p:extLst>
          </p:nvPr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7936784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E. A. Hoffman (1878)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E. A. Hoffman (1878)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heet of music with black and white text&#10;&#10;Description automatically generated">
            <a:extLst>
              <a:ext uri="{FF2B5EF4-FFF2-40B4-BE49-F238E27FC236}">
                <a16:creationId xmlns:a16="http://schemas.microsoft.com/office/drawing/2014/main" id="{F88BD040-6607-96CB-235B-7A36F035F4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82A89463-038F-5B26-BEDB-EAB71EF5C7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Are You Washed In The Blood?</a:t>
            </a:r>
          </a:p>
        </p:txBody>
      </p:sp>
    </p:spTree>
    <p:extLst>
      <p:ext uri="{BB962C8B-B14F-4D97-AF65-F5344CB8AC3E}">
        <p14:creationId xmlns:p14="http://schemas.microsoft.com/office/powerpoint/2010/main" val="2976729329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heet of music with notes&#10;&#10;Description automatically generated">
            <a:extLst>
              <a:ext uri="{FF2B5EF4-FFF2-40B4-BE49-F238E27FC236}">
                <a16:creationId xmlns:a16="http://schemas.microsoft.com/office/drawing/2014/main" id="{48B1118C-E1D1-619B-4C07-840F3CA89F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75432DA7-C93F-C50F-8E38-FB2254868E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8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2692407406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re You Washed In The Blood_169_vC001">
            <a:extLst>
              <a:ext uri="{FF2B5EF4-FFF2-40B4-BE49-F238E27FC236}">
                <a16:creationId xmlns:a16="http://schemas.microsoft.com/office/drawing/2014/main" id="{A621A101-6D33-931F-586A-D826C486443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B4DEB092-1463-C5A7-F4CD-B613090FAB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8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1331259003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re You Washed In The Blood_169_vC002">
            <a:extLst>
              <a:ext uri="{FF2B5EF4-FFF2-40B4-BE49-F238E27FC236}">
                <a16:creationId xmlns:a16="http://schemas.microsoft.com/office/drawing/2014/main" id="{5F976D4D-BE15-6D5C-59D3-1533C2212B4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FB8575DB-B40D-F49B-14A8-E7479390BD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8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32691235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re You Washed In The Blood_169_v1001">
            <a:extLst>
              <a:ext uri="{FF2B5EF4-FFF2-40B4-BE49-F238E27FC236}">
                <a16:creationId xmlns:a16="http://schemas.microsoft.com/office/drawing/2014/main" id="{9BF423BD-147E-7C96-E6A0-AF053D44493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Are You Washed In The Blood?</a:t>
            </a:r>
          </a:p>
        </p:txBody>
      </p:sp>
    </p:spTree>
    <p:extLst>
      <p:ext uri="{BB962C8B-B14F-4D97-AF65-F5344CB8AC3E}">
        <p14:creationId xmlns:p14="http://schemas.microsoft.com/office/powerpoint/2010/main" val="2653436648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re You Washed In The Blood_169_v1002">
            <a:extLst>
              <a:ext uri="{FF2B5EF4-FFF2-40B4-BE49-F238E27FC236}">
                <a16:creationId xmlns:a16="http://schemas.microsoft.com/office/drawing/2014/main" id="{0702A33B-BE48-1E3D-3FA5-2401A4D3993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1329256958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re You Washed In The Blood_169_vC001">
            <a:extLst>
              <a:ext uri="{FF2B5EF4-FFF2-40B4-BE49-F238E27FC236}">
                <a16:creationId xmlns:a16="http://schemas.microsoft.com/office/drawing/2014/main" id="{D94D4A5B-8FBC-D6AA-511F-63481214359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8D780E18-25D3-0EBA-C738-A0FC4B8B0C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834058197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re You Washed In The Blood_169_vC002">
            <a:extLst>
              <a:ext uri="{FF2B5EF4-FFF2-40B4-BE49-F238E27FC236}">
                <a16:creationId xmlns:a16="http://schemas.microsoft.com/office/drawing/2014/main" id="{228225BB-2D74-1A05-AD99-154BCA623BA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729ED5E5-F45C-7265-9A10-3AA8DC446D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3169187675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re You Washed In The Blood_169_v2001">
            <a:extLst>
              <a:ext uri="{FF2B5EF4-FFF2-40B4-BE49-F238E27FC236}">
                <a16:creationId xmlns:a16="http://schemas.microsoft.com/office/drawing/2014/main" id="{9A5CF97E-F87A-4B8A-E737-42158467B54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1EC28830-9251-28E0-3103-22C3C25AF2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Are You Washed In The Blood?</a:t>
            </a:r>
          </a:p>
        </p:txBody>
      </p:sp>
    </p:spTree>
    <p:extLst>
      <p:ext uri="{BB962C8B-B14F-4D97-AF65-F5344CB8AC3E}">
        <p14:creationId xmlns:p14="http://schemas.microsoft.com/office/powerpoint/2010/main" val="4277343659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re You Washed In The Blood_169_v2002">
            <a:extLst>
              <a:ext uri="{FF2B5EF4-FFF2-40B4-BE49-F238E27FC236}">
                <a16:creationId xmlns:a16="http://schemas.microsoft.com/office/drawing/2014/main" id="{2ED225E2-0911-2A63-84B0-E7FE5EEA9FA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98A9175D-1E9F-8C10-DE4F-C9211B4518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3582121669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re You Washed In The Blood_169_vC001">
            <a:extLst>
              <a:ext uri="{FF2B5EF4-FFF2-40B4-BE49-F238E27FC236}">
                <a16:creationId xmlns:a16="http://schemas.microsoft.com/office/drawing/2014/main" id="{27D7E1F6-7158-585D-8679-27E6AD208CE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065FE0F0-1157-F523-04B1-B8D8AF5F68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2984630230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re You Washed In The Blood_169_vC002">
            <a:extLst>
              <a:ext uri="{FF2B5EF4-FFF2-40B4-BE49-F238E27FC236}">
                <a16:creationId xmlns:a16="http://schemas.microsoft.com/office/drawing/2014/main" id="{98D2E60C-D91E-01F8-5F0D-6873D09BE40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E55CE195-E220-41E1-F9EA-F12E318BE0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3507888788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115</TotalTime>
  <Words>121</Words>
  <Application>Microsoft Office PowerPoint</Application>
  <PresentationFormat>Widescreen</PresentationFormat>
  <Paragraphs>32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41</cp:revision>
  <dcterms:created xsi:type="dcterms:W3CDTF">2013-12-23T05:43:46Z</dcterms:created>
  <dcterms:modified xsi:type="dcterms:W3CDTF">2025-01-31T18:43:57Z</dcterms:modified>
  <cp:category>PDHymns</cp:category>
</cp:coreProperties>
</file>