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Anywhere With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2530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Brown Pounds (1887), vs. 3 by Mrs. C. M. A.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D. B. Towner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C001">
            <a:extLst>
              <a:ext uri="{FF2B5EF4-FFF2-40B4-BE49-F238E27FC236}">
                <a16:creationId xmlns:a16="http://schemas.microsoft.com/office/drawing/2014/main" id="{2610646A-2274-C1A2-DF73-600DA4BAA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95A13E-6584-2B45-E549-CA2E5693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503544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4o5001">
            <a:extLst>
              <a:ext uri="{FF2B5EF4-FFF2-40B4-BE49-F238E27FC236}">
                <a16:creationId xmlns:a16="http://schemas.microsoft.com/office/drawing/2014/main" id="{415711D0-32F2-2B33-AAB0-6C9152A78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5A377F-9E1B-8287-4155-A4A52A5E8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213605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4o5002">
            <a:extLst>
              <a:ext uri="{FF2B5EF4-FFF2-40B4-BE49-F238E27FC236}">
                <a16:creationId xmlns:a16="http://schemas.microsoft.com/office/drawing/2014/main" id="{6EE90348-7B97-1846-D776-976026365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4196C4-91C7-0A83-B15C-08C6EE3C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776776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C001">
            <a:extLst>
              <a:ext uri="{FF2B5EF4-FFF2-40B4-BE49-F238E27FC236}">
                <a16:creationId xmlns:a16="http://schemas.microsoft.com/office/drawing/2014/main" id="{4692E71E-6CEE-E5A3-400B-0FAAA35954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8CD98C-252E-DF1C-A9C5-F2F3F923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740163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5o5001">
            <a:extLst>
              <a:ext uri="{FF2B5EF4-FFF2-40B4-BE49-F238E27FC236}">
                <a16:creationId xmlns:a16="http://schemas.microsoft.com/office/drawing/2014/main" id="{921315A0-B2FC-DD3A-6D28-D8DFAB787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BE7B20-8759-9C55-14C9-682DEAE4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41084913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5o5002">
            <a:extLst>
              <a:ext uri="{FF2B5EF4-FFF2-40B4-BE49-F238E27FC236}">
                <a16:creationId xmlns:a16="http://schemas.microsoft.com/office/drawing/2014/main" id="{D0152F30-1E9A-AB8E-896E-B8A76091D9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0DF08B-A6B9-EED5-56A0-D03E23A3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9315340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C001">
            <a:extLst>
              <a:ext uri="{FF2B5EF4-FFF2-40B4-BE49-F238E27FC236}">
                <a16:creationId xmlns:a16="http://schemas.microsoft.com/office/drawing/2014/main" id="{5E10C4E7-D93C-DE29-100D-823041E64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AB401F-1711-E50A-DD12-488F0430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177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1001">
            <a:extLst>
              <a:ext uri="{FF2B5EF4-FFF2-40B4-BE49-F238E27FC236}">
                <a16:creationId xmlns:a16="http://schemas.microsoft.com/office/drawing/2014/main" id="{9D055223-4A15-4FCD-A27F-2A52EF2D3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26580820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1002">
            <a:extLst>
              <a:ext uri="{FF2B5EF4-FFF2-40B4-BE49-F238E27FC236}">
                <a16:creationId xmlns:a16="http://schemas.microsoft.com/office/drawing/2014/main" id="{2EB63FDE-E3F9-3947-D9EB-FBFBF40F9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1D69B5-05E7-6A99-18A1-AB82C73F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283475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C001">
            <a:extLst>
              <a:ext uri="{FF2B5EF4-FFF2-40B4-BE49-F238E27FC236}">
                <a16:creationId xmlns:a16="http://schemas.microsoft.com/office/drawing/2014/main" id="{D3031584-6DC1-DE55-D505-65E87E05E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52B71B-3DE4-D6FE-CF26-2A9E728B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129550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2o5001">
            <a:extLst>
              <a:ext uri="{FF2B5EF4-FFF2-40B4-BE49-F238E27FC236}">
                <a16:creationId xmlns:a16="http://schemas.microsoft.com/office/drawing/2014/main" id="{23D1D2F5-1975-7E7B-52B5-AA6717B9C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3B6AD0-AB03-2200-3FAD-5036BEC87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2841550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2o5002">
            <a:extLst>
              <a:ext uri="{FF2B5EF4-FFF2-40B4-BE49-F238E27FC236}">
                <a16:creationId xmlns:a16="http://schemas.microsoft.com/office/drawing/2014/main" id="{06CBD9F6-CAFE-3426-46A0-678F07C7A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DCE2D5-13ED-5989-BE70-429F63D8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610967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C001">
            <a:extLst>
              <a:ext uri="{FF2B5EF4-FFF2-40B4-BE49-F238E27FC236}">
                <a16:creationId xmlns:a16="http://schemas.microsoft.com/office/drawing/2014/main" id="{1C12A838-EC18-46B4-4667-17AC91A3C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D6E8CC-8B30-96FA-3293-20535411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38596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3o5001">
            <a:extLst>
              <a:ext uri="{FF2B5EF4-FFF2-40B4-BE49-F238E27FC236}">
                <a16:creationId xmlns:a16="http://schemas.microsoft.com/office/drawing/2014/main" id="{7984762F-7741-0B74-1108-3E696F1DC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C2FB42-0E6B-2E45-64C9-B10496DE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Anywhere With Jesus</a:t>
            </a:r>
          </a:p>
        </p:txBody>
      </p:sp>
    </p:spTree>
    <p:extLst>
      <p:ext uri="{BB962C8B-B14F-4D97-AF65-F5344CB8AC3E}">
        <p14:creationId xmlns:p14="http://schemas.microsoft.com/office/powerpoint/2010/main" val="39385923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ywhere With Jesus_169_v3o5002">
            <a:extLst>
              <a:ext uri="{FF2B5EF4-FFF2-40B4-BE49-F238E27FC236}">
                <a16:creationId xmlns:a16="http://schemas.microsoft.com/office/drawing/2014/main" id="{33106002-7362-0F9C-FCDD-5607B9060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78E6EF-5CC3-CB15-2FD1-5C5B3B75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858850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135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2025-02-05T20:46:15Z</dcterms:modified>
  <cp:category>PDHymns</cp:category>
</cp:coreProperties>
</file>