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Anywhere With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2530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Brown Pounds (1887), vs. 3 by Mrs. C. M. A.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D. B. Towner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8EA6E7B1-DAB3-2D71-8B71-65AB55DB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95A13E-6584-2B45-E549-CA2E5693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354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1001">
            <a:extLst>
              <a:ext uri="{FF2B5EF4-FFF2-40B4-BE49-F238E27FC236}">
                <a16:creationId xmlns:a16="http://schemas.microsoft.com/office/drawing/2014/main" id="{9D055223-4A15-4FCD-A27F-2A52EF2D3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26580820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1002">
            <a:extLst>
              <a:ext uri="{FF2B5EF4-FFF2-40B4-BE49-F238E27FC236}">
                <a16:creationId xmlns:a16="http://schemas.microsoft.com/office/drawing/2014/main" id="{2EB63FDE-E3F9-3947-D9EB-FBFBF40F9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1D69B5-05E7-6A99-18A1-AB82C73F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283475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D3031584-6DC1-DE55-D505-65E87E05E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52B71B-3DE4-D6FE-CF26-2A9E728B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129550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BD7CB744-6D76-6A4A-69B1-E518674A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3B6AD0-AB03-2200-3FAD-5036BEC8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2841550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224F7C3C-DEF0-5543-B812-E9A8736A5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DCE2D5-13ED-5989-BE70-429F63D8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610967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027FAA5A-E73A-4E0E-DEDF-E42D5E80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D6E8CC-8B30-96FA-3293-20535411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38596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88DBF12-7BD8-C89A-0E1D-32791AEC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C2FB42-0E6B-2E45-64C9-B10496DE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39385923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87555509-B629-4F91-A4F6-9093DC75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78E6EF-5CC3-CB15-2FD1-5C5B3B75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5885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109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2025-02-05T20:48:14Z</dcterms:modified>
  <cp:category>PDHymns</cp:category>
</cp:coreProperties>
</file>